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48"/>
  </p:notesMasterIdLst>
  <p:handoutMasterIdLst>
    <p:handoutMasterId r:id="rId49"/>
  </p:handoutMasterIdLst>
  <p:sldIdLst>
    <p:sldId id="793" r:id="rId2"/>
    <p:sldId id="794" r:id="rId3"/>
    <p:sldId id="264" r:id="rId4"/>
    <p:sldId id="795" r:id="rId5"/>
    <p:sldId id="265" r:id="rId6"/>
    <p:sldId id="789" r:id="rId7"/>
    <p:sldId id="796" r:id="rId8"/>
    <p:sldId id="797" r:id="rId9"/>
    <p:sldId id="798" r:id="rId10"/>
    <p:sldId id="799" r:id="rId11"/>
    <p:sldId id="800" r:id="rId12"/>
    <p:sldId id="801" r:id="rId13"/>
    <p:sldId id="802" r:id="rId14"/>
    <p:sldId id="269" r:id="rId15"/>
    <p:sldId id="764" r:id="rId16"/>
    <p:sldId id="732" r:id="rId17"/>
    <p:sldId id="770" r:id="rId18"/>
    <p:sldId id="771" r:id="rId19"/>
    <p:sldId id="792" r:id="rId20"/>
    <p:sldId id="257" r:id="rId21"/>
    <p:sldId id="765" r:id="rId22"/>
    <p:sldId id="766" r:id="rId23"/>
    <p:sldId id="767" r:id="rId24"/>
    <p:sldId id="768" r:id="rId25"/>
    <p:sldId id="769" r:id="rId26"/>
    <p:sldId id="774" r:id="rId27"/>
    <p:sldId id="790" r:id="rId28"/>
    <p:sldId id="791" r:id="rId29"/>
    <p:sldId id="772" r:id="rId30"/>
    <p:sldId id="775" r:id="rId31"/>
    <p:sldId id="776" r:id="rId32"/>
    <p:sldId id="773" r:id="rId33"/>
    <p:sldId id="777" r:id="rId34"/>
    <p:sldId id="778" r:id="rId35"/>
    <p:sldId id="779" r:id="rId36"/>
    <p:sldId id="780" r:id="rId37"/>
    <p:sldId id="781" r:id="rId38"/>
    <p:sldId id="782" r:id="rId39"/>
    <p:sldId id="783" r:id="rId40"/>
    <p:sldId id="784" r:id="rId41"/>
    <p:sldId id="785" r:id="rId42"/>
    <p:sldId id="786" r:id="rId43"/>
    <p:sldId id="788" r:id="rId44"/>
    <p:sldId id="787" r:id="rId45"/>
    <p:sldId id="753" r:id="rId46"/>
    <p:sldId id="763" r:id="rId47"/>
  </p:sldIdLst>
  <p:sldSz cx="9144000" cy="6858000" type="screen4x3"/>
  <p:notesSz cx="7315200" cy="96012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Times New Roman" panose="02020603050405020304" pitchFamily="18"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Times New Roman" panose="02020603050405020304" pitchFamily="18"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Times New Roman" panose="02020603050405020304" pitchFamily="18"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Times New Roman" panose="02020603050405020304" pitchFamily="18"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1"/>
    <p:restoredTop sz="94726"/>
  </p:normalViewPr>
  <p:slideViewPr>
    <p:cSldViewPr>
      <p:cViewPr varScale="1">
        <p:scale>
          <a:sx n="120" d="100"/>
          <a:sy n="120" d="100"/>
        </p:scale>
        <p:origin x="194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2134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223B9D8B-EB7B-F844-A4AE-E254177D20A9}"/>
              </a:ext>
            </a:extLst>
          </p:cNvPr>
          <p:cNvSpPr>
            <a:spLocks noGrp="1" noChangeArrowheads="1"/>
          </p:cNvSpPr>
          <p:nvPr>
            <p:ph type="hdr" sz="quarter"/>
          </p:nvPr>
        </p:nvSpPr>
        <p:spPr bwMode="auto">
          <a:xfrm>
            <a:off x="-4763" y="-3175"/>
            <a:ext cx="3176588" cy="457200"/>
          </a:xfrm>
          <a:prstGeom prst="rect">
            <a:avLst/>
          </a:prstGeom>
          <a:noFill/>
          <a:ln w="9525">
            <a:noFill/>
            <a:miter lim="800000"/>
            <a:headEnd/>
            <a:tailEnd/>
          </a:ln>
          <a:effectLst/>
        </p:spPr>
        <p:txBody>
          <a:bodyPr vert="horz" wrap="square" lIns="19868" tIns="0" rIns="19868" bIns="0" numCol="1" anchor="t" anchorCtr="0" compatLnSpc="1">
            <a:prstTxWarp prst="textNoShape">
              <a:avLst/>
            </a:prstTxWarp>
          </a:bodyPr>
          <a:lstStyle>
            <a:lvl1pPr defTabSz="973138">
              <a:defRPr sz="1100" i="1">
                <a:latin typeface="Times New Roman" pitchFamily="1" charset="0"/>
                <a:ea typeface="+mn-ea"/>
                <a:cs typeface="+mn-cs"/>
              </a:defRPr>
            </a:lvl1pPr>
          </a:lstStyle>
          <a:p>
            <a:pPr>
              <a:defRPr/>
            </a:pPr>
            <a:endParaRPr lang="en-US"/>
          </a:p>
        </p:txBody>
      </p:sp>
      <p:sp>
        <p:nvSpPr>
          <p:cNvPr id="2051" name="Rectangle 3">
            <a:extLst>
              <a:ext uri="{FF2B5EF4-FFF2-40B4-BE49-F238E27FC236}">
                <a16:creationId xmlns:a16="http://schemas.microsoft.com/office/drawing/2014/main" id="{6A9CBD01-58E0-034B-835E-DE047DF300B8}"/>
              </a:ext>
            </a:extLst>
          </p:cNvPr>
          <p:cNvSpPr>
            <a:spLocks noGrp="1" noChangeArrowheads="1"/>
          </p:cNvSpPr>
          <p:nvPr>
            <p:ph type="dt" idx="1"/>
          </p:nvPr>
        </p:nvSpPr>
        <p:spPr bwMode="auto">
          <a:xfrm>
            <a:off x="4143375" y="-3175"/>
            <a:ext cx="3176588" cy="457200"/>
          </a:xfrm>
          <a:prstGeom prst="rect">
            <a:avLst/>
          </a:prstGeom>
          <a:noFill/>
          <a:ln w="9525">
            <a:noFill/>
            <a:miter lim="800000"/>
            <a:headEnd/>
            <a:tailEnd/>
          </a:ln>
          <a:effectLst/>
        </p:spPr>
        <p:txBody>
          <a:bodyPr vert="horz" wrap="square" lIns="19868" tIns="0" rIns="19868" bIns="0" numCol="1" anchor="t" anchorCtr="0" compatLnSpc="1">
            <a:prstTxWarp prst="textNoShape">
              <a:avLst/>
            </a:prstTxWarp>
          </a:bodyPr>
          <a:lstStyle>
            <a:lvl1pPr algn="r" defTabSz="973138">
              <a:defRPr sz="1100" i="1">
                <a:latin typeface="Times New Roman" pitchFamily="1" charset="0"/>
                <a:ea typeface="+mn-ea"/>
                <a:cs typeface="+mn-cs"/>
              </a:defRPr>
            </a:lvl1pPr>
          </a:lstStyle>
          <a:p>
            <a:pPr>
              <a:defRPr/>
            </a:pPr>
            <a:endParaRPr lang="en-US"/>
          </a:p>
        </p:txBody>
      </p:sp>
      <p:sp>
        <p:nvSpPr>
          <p:cNvPr id="13316" name="Rectangle 4">
            <a:extLst>
              <a:ext uri="{FF2B5EF4-FFF2-40B4-BE49-F238E27FC236}">
                <a16:creationId xmlns:a16="http://schemas.microsoft.com/office/drawing/2014/main" id="{3BDF44DF-03FA-E9D5-02A4-F68E810391F9}"/>
              </a:ext>
            </a:extLst>
          </p:cNvPr>
          <p:cNvSpPr>
            <a:spLocks noGrp="1" noRot="1" noChangeAspect="1" noChangeArrowheads="1" noTextEdit="1"/>
          </p:cNvSpPr>
          <p:nvPr>
            <p:ph type="sldImg" idx="2"/>
          </p:nvPr>
        </p:nvSpPr>
        <p:spPr bwMode="auto">
          <a:xfrm>
            <a:off x="1227138" y="690563"/>
            <a:ext cx="4862512" cy="3646487"/>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sp>
      <p:sp>
        <p:nvSpPr>
          <p:cNvPr id="2053" name="Rectangle 5">
            <a:extLst>
              <a:ext uri="{FF2B5EF4-FFF2-40B4-BE49-F238E27FC236}">
                <a16:creationId xmlns:a16="http://schemas.microsoft.com/office/drawing/2014/main" id="{CA2AAC65-CA02-6F4B-82EB-5F8827EC3D77}"/>
              </a:ext>
            </a:extLst>
          </p:cNvPr>
          <p:cNvSpPr>
            <a:spLocks noGrp="1" noChangeArrowheads="1"/>
          </p:cNvSpPr>
          <p:nvPr>
            <p:ph type="body" sz="quarter" idx="3"/>
          </p:nvPr>
        </p:nvSpPr>
        <p:spPr bwMode="auto">
          <a:xfrm>
            <a:off x="973138" y="4572000"/>
            <a:ext cx="5368925" cy="4344988"/>
          </a:xfrm>
          <a:prstGeom prst="rect">
            <a:avLst/>
          </a:prstGeom>
          <a:noFill/>
          <a:ln w="9525">
            <a:noFill/>
            <a:miter lim="800000"/>
            <a:headEnd/>
            <a:tailEnd/>
          </a:ln>
          <a:effectLst/>
        </p:spPr>
        <p:txBody>
          <a:bodyPr vert="horz" wrap="square" lIns="97681" tIns="48014" rIns="97681" bIns="48014"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4" name="Rectangle 6">
            <a:extLst>
              <a:ext uri="{FF2B5EF4-FFF2-40B4-BE49-F238E27FC236}">
                <a16:creationId xmlns:a16="http://schemas.microsoft.com/office/drawing/2014/main" id="{F2400E76-5251-4940-B960-F2F4EAF05077}"/>
              </a:ext>
            </a:extLst>
          </p:cNvPr>
          <p:cNvSpPr>
            <a:spLocks noGrp="1" noChangeArrowheads="1"/>
          </p:cNvSpPr>
          <p:nvPr>
            <p:ph type="ftr" sz="quarter" idx="4"/>
          </p:nvPr>
        </p:nvSpPr>
        <p:spPr bwMode="auto">
          <a:xfrm>
            <a:off x="-4763" y="9147175"/>
            <a:ext cx="3176588" cy="457200"/>
          </a:xfrm>
          <a:prstGeom prst="rect">
            <a:avLst/>
          </a:prstGeom>
          <a:noFill/>
          <a:ln w="9525">
            <a:noFill/>
            <a:miter lim="800000"/>
            <a:headEnd/>
            <a:tailEnd/>
          </a:ln>
          <a:effectLst/>
        </p:spPr>
        <p:txBody>
          <a:bodyPr vert="horz" wrap="square" lIns="19868" tIns="0" rIns="19868" bIns="0" numCol="1" anchor="b" anchorCtr="0" compatLnSpc="1">
            <a:prstTxWarp prst="textNoShape">
              <a:avLst/>
            </a:prstTxWarp>
          </a:bodyPr>
          <a:lstStyle>
            <a:lvl1pPr defTabSz="973138">
              <a:defRPr sz="1100" i="1">
                <a:latin typeface="Times New Roman" pitchFamily="1" charset="0"/>
                <a:ea typeface="+mn-ea"/>
                <a:cs typeface="+mn-cs"/>
              </a:defRPr>
            </a:lvl1pPr>
          </a:lstStyle>
          <a:p>
            <a:pPr>
              <a:defRPr/>
            </a:pPr>
            <a:endParaRPr lang="en-US"/>
          </a:p>
        </p:txBody>
      </p:sp>
      <p:sp>
        <p:nvSpPr>
          <p:cNvPr id="2055" name="Rectangle 7">
            <a:extLst>
              <a:ext uri="{FF2B5EF4-FFF2-40B4-BE49-F238E27FC236}">
                <a16:creationId xmlns:a16="http://schemas.microsoft.com/office/drawing/2014/main" id="{EDF0BED7-42B0-3A42-91FA-564E613DF62D}"/>
              </a:ext>
            </a:extLst>
          </p:cNvPr>
          <p:cNvSpPr>
            <a:spLocks noGrp="1" noChangeArrowheads="1"/>
          </p:cNvSpPr>
          <p:nvPr>
            <p:ph type="sldNum" sz="quarter" idx="5"/>
          </p:nvPr>
        </p:nvSpPr>
        <p:spPr bwMode="auto">
          <a:xfrm>
            <a:off x="4143375" y="9147175"/>
            <a:ext cx="3176588" cy="457200"/>
          </a:xfrm>
          <a:prstGeom prst="rect">
            <a:avLst/>
          </a:prstGeom>
          <a:noFill/>
          <a:ln w="9525">
            <a:noFill/>
            <a:miter lim="800000"/>
            <a:headEnd/>
            <a:tailEnd/>
          </a:ln>
          <a:effectLst/>
        </p:spPr>
        <p:txBody>
          <a:bodyPr vert="horz" wrap="square" lIns="19868" tIns="0" rIns="19868" bIns="0" numCol="1" anchor="b" anchorCtr="0" compatLnSpc="1">
            <a:prstTxWarp prst="textNoShape">
              <a:avLst/>
            </a:prstTxWarp>
          </a:bodyPr>
          <a:lstStyle>
            <a:lvl1pPr algn="r" defTabSz="973138">
              <a:defRPr sz="1100" i="1"/>
            </a:lvl1pPr>
          </a:lstStyle>
          <a:p>
            <a:fld id="{4FDAEF24-0E3D-C14A-89BE-C348D230B70D}"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defTabSz="933450" rtl="0" eaLnBrk="0" fontAlgn="base" hangingPunct="0">
      <a:spcBef>
        <a:spcPct val="30000"/>
      </a:spcBef>
      <a:spcAft>
        <a:spcPct val="0"/>
      </a:spcAft>
      <a:defRPr sz="1200" kern="1200">
        <a:solidFill>
          <a:schemeClr val="tx1"/>
        </a:solidFill>
        <a:latin typeface="Arial" pitchFamily="1" charset="0"/>
        <a:ea typeface="ＭＳ Ｐゴシック" charset="0"/>
        <a:cs typeface="ＭＳ Ｐゴシック" charset="0"/>
      </a:defRPr>
    </a:lvl1pPr>
    <a:lvl2pPr marL="461963" algn="l" defTabSz="933450" rtl="0" eaLnBrk="0" fontAlgn="base" hangingPunct="0">
      <a:spcBef>
        <a:spcPct val="30000"/>
      </a:spcBef>
      <a:spcAft>
        <a:spcPct val="0"/>
      </a:spcAft>
      <a:defRPr sz="1200" kern="1200">
        <a:solidFill>
          <a:schemeClr val="tx1"/>
        </a:solidFill>
        <a:latin typeface="Arial" pitchFamily="1" charset="0"/>
        <a:ea typeface="ＭＳ Ｐゴシック" pitchFamily="1" charset="-128"/>
        <a:cs typeface="+mn-cs"/>
      </a:defRPr>
    </a:lvl2pPr>
    <a:lvl3pPr marL="923925" algn="l" defTabSz="933450" rtl="0" eaLnBrk="0" fontAlgn="base" hangingPunct="0">
      <a:spcBef>
        <a:spcPct val="30000"/>
      </a:spcBef>
      <a:spcAft>
        <a:spcPct val="0"/>
      </a:spcAft>
      <a:defRPr sz="1200" kern="1200">
        <a:solidFill>
          <a:schemeClr val="tx1"/>
        </a:solidFill>
        <a:latin typeface="Arial" pitchFamily="1" charset="0"/>
        <a:ea typeface="ＭＳ Ｐゴシック" pitchFamily="1" charset="-128"/>
        <a:cs typeface="+mn-cs"/>
      </a:defRPr>
    </a:lvl3pPr>
    <a:lvl4pPr marL="1387475" algn="l" defTabSz="933450" rtl="0" eaLnBrk="0" fontAlgn="base" hangingPunct="0">
      <a:spcBef>
        <a:spcPct val="30000"/>
      </a:spcBef>
      <a:spcAft>
        <a:spcPct val="0"/>
      </a:spcAft>
      <a:defRPr sz="1200" kern="1200">
        <a:solidFill>
          <a:schemeClr val="tx1"/>
        </a:solidFill>
        <a:latin typeface="Arial" pitchFamily="1" charset="0"/>
        <a:ea typeface="ＭＳ Ｐゴシック" pitchFamily="1" charset="-128"/>
        <a:cs typeface="+mn-cs"/>
      </a:defRPr>
    </a:lvl4pPr>
    <a:lvl5pPr marL="1849438" algn="l" defTabSz="933450" rtl="0" eaLnBrk="0" fontAlgn="base" hangingPunct="0">
      <a:spcBef>
        <a:spcPct val="30000"/>
      </a:spcBef>
      <a:spcAft>
        <a:spcPct val="0"/>
      </a:spcAft>
      <a:defRPr sz="1200" kern="1200">
        <a:solidFill>
          <a:schemeClr val="tx1"/>
        </a:solidFill>
        <a:latin typeface="Arial" pitchFamily="1" charset="0"/>
        <a:ea typeface="ＭＳ Ｐゴシック" pitchFamily="1"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73F859D8-E86D-A6EE-839F-48687E9098C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73138">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973138">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973138">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973138">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973138">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973138"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973138"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973138"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973138"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fld id="{349858F1-3ABD-CF40-9F7D-DD674DD7A709}" type="slidenum">
              <a:rPr lang="en-US" altLang="en-US" sz="1100"/>
              <a:pPr/>
              <a:t>45</a:t>
            </a:fld>
            <a:endParaRPr lang="en-US" altLang="en-US" sz="1100"/>
          </a:p>
        </p:txBody>
      </p:sp>
      <p:sp>
        <p:nvSpPr>
          <p:cNvPr id="47106" name="Rectangle 2">
            <a:extLst>
              <a:ext uri="{FF2B5EF4-FFF2-40B4-BE49-F238E27FC236}">
                <a16:creationId xmlns:a16="http://schemas.microsoft.com/office/drawing/2014/main" id="{9C9172C0-D726-ACA8-8D8C-413105678477}"/>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FA98AF8F-A8BE-A871-6D44-CAB15E11CC2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077" name="Rectangle 5"/>
          <p:cNvSpPr>
            <a:spLocks noGrp="1" noChangeArrowheads="1"/>
          </p:cNvSpPr>
          <p:nvPr>
            <p:ph type="ctrTitle" sz="quarter"/>
          </p:nvPr>
        </p:nvSpPr>
        <p:spPr>
          <a:xfrm>
            <a:off x="838200" y="1600200"/>
            <a:ext cx="6781800" cy="1143000"/>
          </a:xfrm>
        </p:spPr>
        <p:txBody>
          <a:bodyPr anchor="b"/>
          <a:lstStyle>
            <a:lvl1pPr>
              <a:defRPr/>
            </a:lvl1pPr>
          </a:lstStyle>
          <a:p>
            <a:r>
              <a:rPr lang="en-US"/>
              <a:t>Click to edit Master title style</a:t>
            </a:r>
          </a:p>
        </p:txBody>
      </p:sp>
      <p:sp>
        <p:nvSpPr>
          <p:cNvPr id="3078" name="Rectangle 6"/>
          <p:cNvSpPr>
            <a:spLocks noGrp="1" noChangeArrowheads="1"/>
          </p:cNvSpPr>
          <p:nvPr>
            <p:ph type="subTitle" sz="quarter" idx="1"/>
          </p:nvPr>
        </p:nvSpPr>
        <p:spPr>
          <a:xfrm>
            <a:off x="685800" y="3429000"/>
            <a:ext cx="6400800" cy="1752600"/>
          </a:xfrm>
        </p:spPr>
        <p:txBody>
          <a:bodyPr anchor="ctr"/>
          <a:lstStyle>
            <a:lvl1pPr marL="0" indent="0" algn="ctr">
              <a:buFont typeface="Monotype Sorts" pitchFamily="1" charset="2"/>
              <a:buNone/>
              <a:defRPr/>
            </a:lvl1pPr>
          </a:lstStyle>
          <a:p>
            <a:r>
              <a:rPr lang="en-US"/>
              <a:t>Click to edit Master subtitle style</a:t>
            </a:r>
          </a:p>
        </p:txBody>
      </p:sp>
      <p:sp>
        <p:nvSpPr>
          <p:cNvPr id="2" name="Rectangle 7">
            <a:extLst>
              <a:ext uri="{FF2B5EF4-FFF2-40B4-BE49-F238E27FC236}">
                <a16:creationId xmlns:a16="http://schemas.microsoft.com/office/drawing/2014/main" id="{E55CF87E-9E1E-1B90-AAE5-71881B3610A8}"/>
              </a:ext>
            </a:extLst>
          </p:cNvPr>
          <p:cNvSpPr>
            <a:spLocks noGrp="1" noChangeArrowheads="1"/>
          </p:cNvSpPr>
          <p:nvPr>
            <p:ph type="dt" sz="half" idx="10"/>
          </p:nvPr>
        </p:nvSpPr>
        <p:spPr>
          <a:ln/>
        </p:spPr>
        <p:txBody>
          <a:bodyPr/>
          <a:lstStyle>
            <a:lvl1pPr>
              <a:defRPr/>
            </a:lvl1pPr>
          </a:lstStyle>
          <a:p>
            <a:pPr>
              <a:defRPr/>
            </a:pPr>
            <a:fld id="{B214E5D3-B2A5-294A-AABA-49079B3E93ED}" type="datetime1">
              <a:rPr lang="en-US" smtClean="0"/>
              <a:t>3/13/25</a:t>
            </a:fld>
            <a:endParaRPr lang="en-US"/>
          </a:p>
        </p:txBody>
      </p:sp>
      <p:sp>
        <p:nvSpPr>
          <p:cNvPr id="3" name="Rectangle 8">
            <a:extLst>
              <a:ext uri="{FF2B5EF4-FFF2-40B4-BE49-F238E27FC236}">
                <a16:creationId xmlns:a16="http://schemas.microsoft.com/office/drawing/2014/main" id="{2FE665CA-E31F-1FB4-4901-A7E9923D551E}"/>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4" name="Rectangle 9">
            <a:extLst>
              <a:ext uri="{FF2B5EF4-FFF2-40B4-BE49-F238E27FC236}">
                <a16:creationId xmlns:a16="http://schemas.microsoft.com/office/drawing/2014/main" id="{8A973490-8EBF-9E7C-6D6A-2EFB8B821A0A}"/>
              </a:ext>
            </a:extLst>
          </p:cNvPr>
          <p:cNvSpPr>
            <a:spLocks noGrp="1" noChangeArrowheads="1"/>
          </p:cNvSpPr>
          <p:nvPr>
            <p:ph type="sldNum" sz="quarter" idx="12"/>
          </p:nvPr>
        </p:nvSpPr>
        <p:spPr>
          <a:ln/>
        </p:spPr>
        <p:txBody>
          <a:bodyPr/>
          <a:lstStyle>
            <a:lvl1pPr>
              <a:defRPr/>
            </a:lvl1pPr>
          </a:lstStyle>
          <a:p>
            <a:fld id="{BFB4ED49-0FEB-9F4F-A4BB-A2104E624A58}" type="slidenum">
              <a:rPr lang="en-US" altLang="en-US"/>
              <a:pPr/>
              <a:t>‹#›</a:t>
            </a:fld>
            <a:endParaRPr lang="en-US" altLang="en-US"/>
          </a:p>
        </p:txBody>
      </p:sp>
    </p:spTree>
    <p:extLst>
      <p:ext uri="{BB962C8B-B14F-4D97-AF65-F5344CB8AC3E}">
        <p14:creationId xmlns:p14="http://schemas.microsoft.com/office/powerpoint/2010/main" val="1727030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7">
            <a:extLst>
              <a:ext uri="{FF2B5EF4-FFF2-40B4-BE49-F238E27FC236}">
                <a16:creationId xmlns:a16="http://schemas.microsoft.com/office/drawing/2014/main" id="{8AE3A94D-0B70-BD08-98A7-E8965E60F207}"/>
              </a:ext>
            </a:extLst>
          </p:cNvPr>
          <p:cNvSpPr>
            <a:spLocks noGrp="1" noChangeArrowheads="1"/>
          </p:cNvSpPr>
          <p:nvPr>
            <p:ph type="dt" sz="half" idx="10"/>
          </p:nvPr>
        </p:nvSpPr>
        <p:spPr>
          <a:ln/>
        </p:spPr>
        <p:txBody>
          <a:bodyPr/>
          <a:lstStyle>
            <a:lvl1pPr>
              <a:defRPr/>
            </a:lvl1pPr>
          </a:lstStyle>
          <a:p>
            <a:pPr>
              <a:defRPr/>
            </a:pPr>
            <a:fld id="{809C7631-6DC8-1B42-A961-16507A5DABF2}" type="datetime1">
              <a:rPr lang="en-US" smtClean="0"/>
              <a:t>3/13/25</a:t>
            </a:fld>
            <a:endParaRPr lang="en-US"/>
          </a:p>
        </p:txBody>
      </p:sp>
      <p:sp>
        <p:nvSpPr>
          <p:cNvPr id="5" name="Rectangle 8">
            <a:extLst>
              <a:ext uri="{FF2B5EF4-FFF2-40B4-BE49-F238E27FC236}">
                <a16:creationId xmlns:a16="http://schemas.microsoft.com/office/drawing/2014/main" id="{5F4DC600-E72B-6989-3996-171C24AAD7C1}"/>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6" name="Rectangle 9">
            <a:extLst>
              <a:ext uri="{FF2B5EF4-FFF2-40B4-BE49-F238E27FC236}">
                <a16:creationId xmlns:a16="http://schemas.microsoft.com/office/drawing/2014/main" id="{5E3D460C-15B1-2F3C-77EC-A14C923B56D4}"/>
              </a:ext>
            </a:extLst>
          </p:cNvPr>
          <p:cNvSpPr>
            <a:spLocks noGrp="1" noChangeArrowheads="1"/>
          </p:cNvSpPr>
          <p:nvPr>
            <p:ph type="sldNum" sz="quarter" idx="12"/>
          </p:nvPr>
        </p:nvSpPr>
        <p:spPr>
          <a:ln/>
        </p:spPr>
        <p:txBody>
          <a:bodyPr/>
          <a:lstStyle>
            <a:lvl1pPr>
              <a:defRPr/>
            </a:lvl1pPr>
          </a:lstStyle>
          <a:p>
            <a:fld id="{2BE5DAF6-CDE2-9444-9540-21218E4B8DDA}" type="slidenum">
              <a:rPr lang="en-US" altLang="en-US"/>
              <a:pPr/>
              <a:t>‹#›</a:t>
            </a:fld>
            <a:endParaRPr lang="en-US" altLang="en-US"/>
          </a:p>
        </p:txBody>
      </p:sp>
    </p:spTree>
    <p:extLst>
      <p:ext uri="{BB962C8B-B14F-4D97-AF65-F5344CB8AC3E}">
        <p14:creationId xmlns:p14="http://schemas.microsoft.com/office/powerpoint/2010/main" val="2355660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304800"/>
            <a:ext cx="1943100" cy="5791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304800"/>
            <a:ext cx="5676900" cy="5791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7">
            <a:extLst>
              <a:ext uri="{FF2B5EF4-FFF2-40B4-BE49-F238E27FC236}">
                <a16:creationId xmlns:a16="http://schemas.microsoft.com/office/drawing/2014/main" id="{9B51400A-4FFF-19D7-5323-BB79C2822451}"/>
              </a:ext>
            </a:extLst>
          </p:cNvPr>
          <p:cNvSpPr>
            <a:spLocks noGrp="1" noChangeArrowheads="1"/>
          </p:cNvSpPr>
          <p:nvPr>
            <p:ph type="dt" sz="half" idx="10"/>
          </p:nvPr>
        </p:nvSpPr>
        <p:spPr>
          <a:ln/>
        </p:spPr>
        <p:txBody>
          <a:bodyPr/>
          <a:lstStyle>
            <a:lvl1pPr>
              <a:defRPr/>
            </a:lvl1pPr>
          </a:lstStyle>
          <a:p>
            <a:pPr>
              <a:defRPr/>
            </a:pPr>
            <a:fld id="{16313885-A675-0547-8414-EACD79B50C00}" type="datetime1">
              <a:rPr lang="en-US" smtClean="0"/>
              <a:t>3/13/25</a:t>
            </a:fld>
            <a:endParaRPr lang="en-US"/>
          </a:p>
        </p:txBody>
      </p:sp>
      <p:sp>
        <p:nvSpPr>
          <p:cNvPr id="5" name="Rectangle 8">
            <a:extLst>
              <a:ext uri="{FF2B5EF4-FFF2-40B4-BE49-F238E27FC236}">
                <a16:creationId xmlns:a16="http://schemas.microsoft.com/office/drawing/2014/main" id="{264313B3-E386-B2B7-1225-7A477915CC6E}"/>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6" name="Rectangle 9">
            <a:extLst>
              <a:ext uri="{FF2B5EF4-FFF2-40B4-BE49-F238E27FC236}">
                <a16:creationId xmlns:a16="http://schemas.microsoft.com/office/drawing/2014/main" id="{8F9BD497-23D4-BFDF-AD21-FCC638754365}"/>
              </a:ext>
            </a:extLst>
          </p:cNvPr>
          <p:cNvSpPr>
            <a:spLocks noGrp="1" noChangeArrowheads="1"/>
          </p:cNvSpPr>
          <p:nvPr>
            <p:ph type="sldNum" sz="quarter" idx="12"/>
          </p:nvPr>
        </p:nvSpPr>
        <p:spPr>
          <a:ln/>
        </p:spPr>
        <p:txBody>
          <a:bodyPr/>
          <a:lstStyle>
            <a:lvl1pPr>
              <a:defRPr/>
            </a:lvl1pPr>
          </a:lstStyle>
          <a:p>
            <a:fld id="{D8DB3F1B-C2B6-7747-A436-7DEBB620115A}" type="slidenum">
              <a:rPr lang="en-US" altLang="en-US"/>
              <a:pPr/>
              <a:t>‹#›</a:t>
            </a:fld>
            <a:endParaRPr lang="en-US" altLang="en-US"/>
          </a:p>
        </p:txBody>
      </p:sp>
    </p:spTree>
    <p:extLst>
      <p:ext uri="{BB962C8B-B14F-4D97-AF65-F5344CB8AC3E}">
        <p14:creationId xmlns:p14="http://schemas.microsoft.com/office/powerpoint/2010/main" val="1830018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7">
            <a:extLst>
              <a:ext uri="{FF2B5EF4-FFF2-40B4-BE49-F238E27FC236}">
                <a16:creationId xmlns:a16="http://schemas.microsoft.com/office/drawing/2014/main" id="{3F2DA1C4-0DDB-8612-4734-D7FF22FD2FC3}"/>
              </a:ext>
            </a:extLst>
          </p:cNvPr>
          <p:cNvSpPr>
            <a:spLocks noGrp="1" noChangeArrowheads="1"/>
          </p:cNvSpPr>
          <p:nvPr>
            <p:ph type="dt" sz="half" idx="10"/>
          </p:nvPr>
        </p:nvSpPr>
        <p:spPr>
          <a:ln/>
        </p:spPr>
        <p:txBody>
          <a:bodyPr/>
          <a:lstStyle>
            <a:lvl1pPr>
              <a:defRPr/>
            </a:lvl1pPr>
          </a:lstStyle>
          <a:p>
            <a:pPr>
              <a:defRPr/>
            </a:pPr>
            <a:fld id="{3DA4D13C-B9D0-7141-A87A-926A914FE0D2}" type="datetime1">
              <a:rPr lang="en-US" smtClean="0"/>
              <a:t>3/13/25</a:t>
            </a:fld>
            <a:endParaRPr lang="en-US"/>
          </a:p>
        </p:txBody>
      </p:sp>
      <p:sp>
        <p:nvSpPr>
          <p:cNvPr id="5" name="Rectangle 8">
            <a:extLst>
              <a:ext uri="{FF2B5EF4-FFF2-40B4-BE49-F238E27FC236}">
                <a16:creationId xmlns:a16="http://schemas.microsoft.com/office/drawing/2014/main" id="{56CF1DC8-51CA-D633-D162-23D9F8014D57}"/>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6" name="Rectangle 9">
            <a:extLst>
              <a:ext uri="{FF2B5EF4-FFF2-40B4-BE49-F238E27FC236}">
                <a16:creationId xmlns:a16="http://schemas.microsoft.com/office/drawing/2014/main" id="{5B507147-9FE5-693D-E8C9-53E0DC49C1CD}"/>
              </a:ext>
            </a:extLst>
          </p:cNvPr>
          <p:cNvSpPr>
            <a:spLocks noGrp="1" noChangeArrowheads="1"/>
          </p:cNvSpPr>
          <p:nvPr>
            <p:ph type="sldNum" sz="quarter" idx="12"/>
          </p:nvPr>
        </p:nvSpPr>
        <p:spPr>
          <a:ln/>
        </p:spPr>
        <p:txBody>
          <a:bodyPr/>
          <a:lstStyle>
            <a:lvl1pPr>
              <a:defRPr/>
            </a:lvl1pPr>
          </a:lstStyle>
          <a:p>
            <a:fld id="{0515D2F8-F5ED-654E-AA34-95EF3C537084}" type="slidenum">
              <a:rPr lang="en-US" altLang="en-US"/>
              <a:pPr/>
              <a:t>‹#›</a:t>
            </a:fld>
            <a:endParaRPr lang="en-US" altLang="en-US"/>
          </a:p>
        </p:txBody>
      </p:sp>
    </p:spTree>
    <p:extLst>
      <p:ext uri="{BB962C8B-B14F-4D97-AF65-F5344CB8AC3E}">
        <p14:creationId xmlns:p14="http://schemas.microsoft.com/office/powerpoint/2010/main" val="3907404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7">
            <a:extLst>
              <a:ext uri="{FF2B5EF4-FFF2-40B4-BE49-F238E27FC236}">
                <a16:creationId xmlns:a16="http://schemas.microsoft.com/office/drawing/2014/main" id="{EBDCC6AA-8325-CD22-B63D-18E5AF54749F}"/>
              </a:ext>
            </a:extLst>
          </p:cNvPr>
          <p:cNvSpPr>
            <a:spLocks noGrp="1" noChangeArrowheads="1"/>
          </p:cNvSpPr>
          <p:nvPr>
            <p:ph type="dt" sz="half" idx="10"/>
          </p:nvPr>
        </p:nvSpPr>
        <p:spPr>
          <a:ln/>
        </p:spPr>
        <p:txBody>
          <a:bodyPr/>
          <a:lstStyle>
            <a:lvl1pPr>
              <a:defRPr/>
            </a:lvl1pPr>
          </a:lstStyle>
          <a:p>
            <a:pPr>
              <a:defRPr/>
            </a:pPr>
            <a:fld id="{F75C9B96-281C-1249-B784-B525674AB675}" type="datetime1">
              <a:rPr lang="en-US" smtClean="0"/>
              <a:t>3/13/25</a:t>
            </a:fld>
            <a:endParaRPr lang="en-US"/>
          </a:p>
        </p:txBody>
      </p:sp>
      <p:sp>
        <p:nvSpPr>
          <p:cNvPr id="5" name="Rectangle 8">
            <a:extLst>
              <a:ext uri="{FF2B5EF4-FFF2-40B4-BE49-F238E27FC236}">
                <a16:creationId xmlns:a16="http://schemas.microsoft.com/office/drawing/2014/main" id="{995FC3DA-C9DD-83CF-F753-E297ABC6A1F3}"/>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6" name="Rectangle 9">
            <a:extLst>
              <a:ext uri="{FF2B5EF4-FFF2-40B4-BE49-F238E27FC236}">
                <a16:creationId xmlns:a16="http://schemas.microsoft.com/office/drawing/2014/main" id="{D34AD389-31D6-110F-224B-98EC550D4F26}"/>
              </a:ext>
            </a:extLst>
          </p:cNvPr>
          <p:cNvSpPr>
            <a:spLocks noGrp="1" noChangeArrowheads="1"/>
          </p:cNvSpPr>
          <p:nvPr>
            <p:ph type="sldNum" sz="quarter" idx="12"/>
          </p:nvPr>
        </p:nvSpPr>
        <p:spPr>
          <a:ln/>
        </p:spPr>
        <p:txBody>
          <a:bodyPr/>
          <a:lstStyle>
            <a:lvl1pPr>
              <a:defRPr/>
            </a:lvl1pPr>
          </a:lstStyle>
          <a:p>
            <a:fld id="{519E338A-ADAC-854C-AF84-29A0DF77F2EF}" type="slidenum">
              <a:rPr lang="en-US" altLang="en-US"/>
              <a:pPr/>
              <a:t>‹#›</a:t>
            </a:fld>
            <a:endParaRPr lang="en-US" altLang="en-US"/>
          </a:p>
        </p:txBody>
      </p:sp>
    </p:spTree>
    <p:extLst>
      <p:ext uri="{BB962C8B-B14F-4D97-AF65-F5344CB8AC3E}">
        <p14:creationId xmlns:p14="http://schemas.microsoft.com/office/powerpoint/2010/main" val="2808566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7">
            <a:extLst>
              <a:ext uri="{FF2B5EF4-FFF2-40B4-BE49-F238E27FC236}">
                <a16:creationId xmlns:a16="http://schemas.microsoft.com/office/drawing/2014/main" id="{2043F05A-8BCF-897C-5701-15AA5C621584}"/>
              </a:ext>
            </a:extLst>
          </p:cNvPr>
          <p:cNvSpPr>
            <a:spLocks noGrp="1" noChangeArrowheads="1"/>
          </p:cNvSpPr>
          <p:nvPr>
            <p:ph type="dt" sz="half" idx="10"/>
          </p:nvPr>
        </p:nvSpPr>
        <p:spPr>
          <a:ln/>
        </p:spPr>
        <p:txBody>
          <a:bodyPr/>
          <a:lstStyle>
            <a:lvl1pPr>
              <a:defRPr/>
            </a:lvl1pPr>
          </a:lstStyle>
          <a:p>
            <a:pPr>
              <a:defRPr/>
            </a:pPr>
            <a:fld id="{8F5CDE8F-151D-3444-A1A2-1A718C663E33}" type="datetime1">
              <a:rPr lang="en-US" smtClean="0"/>
              <a:t>3/13/25</a:t>
            </a:fld>
            <a:endParaRPr lang="en-US"/>
          </a:p>
        </p:txBody>
      </p:sp>
      <p:sp>
        <p:nvSpPr>
          <p:cNvPr id="6" name="Rectangle 8">
            <a:extLst>
              <a:ext uri="{FF2B5EF4-FFF2-40B4-BE49-F238E27FC236}">
                <a16:creationId xmlns:a16="http://schemas.microsoft.com/office/drawing/2014/main" id="{894218E3-D9AF-595A-84C9-4417151C28AD}"/>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7" name="Rectangle 9">
            <a:extLst>
              <a:ext uri="{FF2B5EF4-FFF2-40B4-BE49-F238E27FC236}">
                <a16:creationId xmlns:a16="http://schemas.microsoft.com/office/drawing/2014/main" id="{6EB0B1AA-4907-7B47-1969-B8C6D64C83E5}"/>
              </a:ext>
            </a:extLst>
          </p:cNvPr>
          <p:cNvSpPr>
            <a:spLocks noGrp="1" noChangeArrowheads="1"/>
          </p:cNvSpPr>
          <p:nvPr>
            <p:ph type="sldNum" sz="quarter" idx="12"/>
          </p:nvPr>
        </p:nvSpPr>
        <p:spPr>
          <a:ln/>
        </p:spPr>
        <p:txBody>
          <a:bodyPr/>
          <a:lstStyle>
            <a:lvl1pPr>
              <a:defRPr/>
            </a:lvl1pPr>
          </a:lstStyle>
          <a:p>
            <a:fld id="{78F96156-C90A-AB48-82D4-6E20DD093F8D}" type="slidenum">
              <a:rPr lang="en-US" altLang="en-US"/>
              <a:pPr/>
              <a:t>‹#›</a:t>
            </a:fld>
            <a:endParaRPr lang="en-US" altLang="en-US"/>
          </a:p>
        </p:txBody>
      </p:sp>
    </p:spTree>
    <p:extLst>
      <p:ext uri="{BB962C8B-B14F-4D97-AF65-F5344CB8AC3E}">
        <p14:creationId xmlns:p14="http://schemas.microsoft.com/office/powerpoint/2010/main" val="3847015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7">
            <a:extLst>
              <a:ext uri="{FF2B5EF4-FFF2-40B4-BE49-F238E27FC236}">
                <a16:creationId xmlns:a16="http://schemas.microsoft.com/office/drawing/2014/main" id="{821AC22A-D561-0AD5-D94C-1FB18B2DC1E3}"/>
              </a:ext>
            </a:extLst>
          </p:cNvPr>
          <p:cNvSpPr>
            <a:spLocks noGrp="1" noChangeArrowheads="1"/>
          </p:cNvSpPr>
          <p:nvPr>
            <p:ph type="dt" sz="half" idx="10"/>
          </p:nvPr>
        </p:nvSpPr>
        <p:spPr>
          <a:ln/>
        </p:spPr>
        <p:txBody>
          <a:bodyPr/>
          <a:lstStyle>
            <a:lvl1pPr>
              <a:defRPr/>
            </a:lvl1pPr>
          </a:lstStyle>
          <a:p>
            <a:pPr>
              <a:defRPr/>
            </a:pPr>
            <a:fld id="{CA8C49AF-459B-8945-90BD-9EEC45581030}" type="datetime1">
              <a:rPr lang="en-US" smtClean="0"/>
              <a:t>3/13/25</a:t>
            </a:fld>
            <a:endParaRPr lang="en-US"/>
          </a:p>
        </p:txBody>
      </p:sp>
      <p:sp>
        <p:nvSpPr>
          <p:cNvPr id="8" name="Rectangle 8">
            <a:extLst>
              <a:ext uri="{FF2B5EF4-FFF2-40B4-BE49-F238E27FC236}">
                <a16:creationId xmlns:a16="http://schemas.microsoft.com/office/drawing/2014/main" id="{8A3650DC-9380-60EA-693A-A742418E74A6}"/>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9" name="Rectangle 9">
            <a:extLst>
              <a:ext uri="{FF2B5EF4-FFF2-40B4-BE49-F238E27FC236}">
                <a16:creationId xmlns:a16="http://schemas.microsoft.com/office/drawing/2014/main" id="{FF350C3B-AE6A-B382-ABD4-52DF2ADCB4A1}"/>
              </a:ext>
            </a:extLst>
          </p:cNvPr>
          <p:cNvSpPr>
            <a:spLocks noGrp="1" noChangeArrowheads="1"/>
          </p:cNvSpPr>
          <p:nvPr>
            <p:ph type="sldNum" sz="quarter" idx="12"/>
          </p:nvPr>
        </p:nvSpPr>
        <p:spPr>
          <a:ln/>
        </p:spPr>
        <p:txBody>
          <a:bodyPr/>
          <a:lstStyle>
            <a:lvl1pPr>
              <a:defRPr/>
            </a:lvl1pPr>
          </a:lstStyle>
          <a:p>
            <a:fld id="{9DC9C385-776E-3642-BDCD-F4E809CF11B9}" type="slidenum">
              <a:rPr lang="en-US" altLang="en-US"/>
              <a:pPr/>
              <a:t>‹#›</a:t>
            </a:fld>
            <a:endParaRPr lang="en-US" altLang="en-US"/>
          </a:p>
        </p:txBody>
      </p:sp>
    </p:spTree>
    <p:extLst>
      <p:ext uri="{BB962C8B-B14F-4D97-AF65-F5344CB8AC3E}">
        <p14:creationId xmlns:p14="http://schemas.microsoft.com/office/powerpoint/2010/main" val="540061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7">
            <a:extLst>
              <a:ext uri="{FF2B5EF4-FFF2-40B4-BE49-F238E27FC236}">
                <a16:creationId xmlns:a16="http://schemas.microsoft.com/office/drawing/2014/main" id="{8E5CA36C-74D4-4DF1-6A2D-92E59ADF99E8}"/>
              </a:ext>
            </a:extLst>
          </p:cNvPr>
          <p:cNvSpPr>
            <a:spLocks noGrp="1" noChangeArrowheads="1"/>
          </p:cNvSpPr>
          <p:nvPr>
            <p:ph type="dt" sz="half" idx="10"/>
          </p:nvPr>
        </p:nvSpPr>
        <p:spPr>
          <a:ln/>
        </p:spPr>
        <p:txBody>
          <a:bodyPr/>
          <a:lstStyle>
            <a:lvl1pPr>
              <a:defRPr/>
            </a:lvl1pPr>
          </a:lstStyle>
          <a:p>
            <a:pPr>
              <a:defRPr/>
            </a:pPr>
            <a:fld id="{22A268AD-F3E2-9743-A1A1-3E38AF31C38F}" type="datetime1">
              <a:rPr lang="en-US" smtClean="0"/>
              <a:t>3/13/25</a:t>
            </a:fld>
            <a:endParaRPr lang="en-US"/>
          </a:p>
        </p:txBody>
      </p:sp>
      <p:sp>
        <p:nvSpPr>
          <p:cNvPr id="4" name="Rectangle 8">
            <a:extLst>
              <a:ext uri="{FF2B5EF4-FFF2-40B4-BE49-F238E27FC236}">
                <a16:creationId xmlns:a16="http://schemas.microsoft.com/office/drawing/2014/main" id="{C9C7BE4D-E918-32FC-1677-E4395598A44B}"/>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5" name="Rectangle 9">
            <a:extLst>
              <a:ext uri="{FF2B5EF4-FFF2-40B4-BE49-F238E27FC236}">
                <a16:creationId xmlns:a16="http://schemas.microsoft.com/office/drawing/2014/main" id="{43DFED2E-CEEF-080B-92F8-AD761CA8AB88}"/>
              </a:ext>
            </a:extLst>
          </p:cNvPr>
          <p:cNvSpPr>
            <a:spLocks noGrp="1" noChangeArrowheads="1"/>
          </p:cNvSpPr>
          <p:nvPr>
            <p:ph type="sldNum" sz="quarter" idx="12"/>
          </p:nvPr>
        </p:nvSpPr>
        <p:spPr>
          <a:ln/>
        </p:spPr>
        <p:txBody>
          <a:bodyPr/>
          <a:lstStyle>
            <a:lvl1pPr>
              <a:defRPr/>
            </a:lvl1pPr>
          </a:lstStyle>
          <a:p>
            <a:fld id="{2F1974FC-B901-AA4D-9D71-D0C4DCEEFDE4}" type="slidenum">
              <a:rPr lang="en-US" altLang="en-US"/>
              <a:pPr/>
              <a:t>‹#›</a:t>
            </a:fld>
            <a:endParaRPr lang="en-US" altLang="en-US"/>
          </a:p>
        </p:txBody>
      </p:sp>
    </p:spTree>
    <p:extLst>
      <p:ext uri="{BB962C8B-B14F-4D97-AF65-F5344CB8AC3E}">
        <p14:creationId xmlns:p14="http://schemas.microsoft.com/office/powerpoint/2010/main" val="748441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9C2D4876-D087-14BB-AFC9-C5F499E8DCCF}"/>
              </a:ext>
            </a:extLst>
          </p:cNvPr>
          <p:cNvSpPr>
            <a:spLocks noGrp="1" noChangeArrowheads="1"/>
          </p:cNvSpPr>
          <p:nvPr>
            <p:ph type="dt" sz="half" idx="10"/>
          </p:nvPr>
        </p:nvSpPr>
        <p:spPr>
          <a:ln/>
        </p:spPr>
        <p:txBody>
          <a:bodyPr/>
          <a:lstStyle>
            <a:lvl1pPr>
              <a:defRPr/>
            </a:lvl1pPr>
          </a:lstStyle>
          <a:p>
            <a:pPr>
              <a:defRPr/>
            </a:pPr>
            <a:fld id="{AE6DB6D8-F9D9-6845-B9AF-21A830192E58}" type="datetime1">
              <a:rPr lang="en-US" smtClean="0"/>
              <a:t>3/13/25</a:t>
            </a:fld>
            <a:endParaRPr lang="en-US"/>
          </a:p>
        </p:txBody>
      </p:sp>
      <p:sp>
        <p:nvSpPr>
          <p:cNvPr id="3" name="Rectangle 8">
            <a:extLst>
              <a:ext uri="{FF2B5EF4-FFF2-40B4-BE49-F238E27FC236}">
                <a16:creationId xmlns:a16="http://schemas.microsoft.com/office/drawing/2014/main" id="{50E77FA9-BB61-7412-CC38-DD2000E4A6E2}"/>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4" name="Rectangle 9">
            <a:extLst>
              <a:ext uri="{FF2B5EF4-FFF2-40B4-BE49-F238E27FC236}">
                <a16:creationId xmlns:a16="http://schemas.microsoft.com/office/drawing/2014/main" id="{2D2EDEFE-71BA-E34F-CA85-72518D712280}"/>
              </a:ext>
            </a:extLst>
          </p:cNvPr>
          <p:cNvSpPr>
            <a:spLocks noGrp="1" noChangeArrowheads="1"/>
          </p:cNvSpPr>
          <p:nvPr>
            <p:ph type="sldNum" sz="quarter" idx="12"/>
          </p:nvPr>
        </p:nvSpPr>
        <p:spPr>
          <a:ln/>
        </p:spPr>
        <p:txBody>
          <a:bodyPr/>
          <a:lstStyle>
            <a:lvl1pPr>
              <a:defRPr/>
            </a:lvl1pPr>
          </a:lstStyle>
          <a:p>
            <a:fld id="{FD682993-36D6-BE4C-8E7F-91117EA0E11E}" type="slidenum">
              <a:rPr lang="en-US" altLang="en-US"/>
              <a:pPr/>
              <a:t>‹#›</a:t>
            </a:fld>
            <a:endParaRPr lang="en-US" altLang="en-US"/>
          </a:p>
        </p:txBody>
      </p:sp>
    </p:spTree>
    <p:extLst>
      <p:ext uri="{BB962C8B-B14F-4D97-AF65-F5344CB8AC3E}">
        <p14:creationId xmlns:p14="http://schemas.microsoft.com/office/powerpoint/2010/main" val="2162936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7">
            <a:extLst>
              <a:ext uri="{FF2B5EF4-FFF2-40B4-BE49-F238E27FC236}">
                <a16:creationId xmlns:a16="http://schemas.microsoft.com/office/drawing/2014/main" id="{75EBBADC-356A-9138-9228-2781848694BD}"/>
              </a:ext>
            </a:extLst>
          </p:cNvPr>
          <p:cNvSpPr>
            <a:spLocks noGrp="1" noChangeArrowheads="1"/>
          </p:cNvSpPr>
          <p:nvPr>
            <p:ph type="dt" sz="half" idx="10"/>
          </p:nvPr>
        </p:nvSpPr>
        <p:spPr>
          <a:ln/>
        </p:spPr>
        <p:txBody>
          <a:bodyPr/>
          <a:lstStyle>
            <a:lvl1pPr>
              <a:defRPr/>
            </a:lvl1pPr>
          </a:lstStyle>
          <a:p>
            <a:pPr>
              <a:defRPr/>
            </a:pPr>
            <a:fld id="{DBCC8561-CB3B-FD43-9917-AAE45F9D7FDD}" type="datetime1">
              <a:rPr lang="en-US" smtClean="0"/>
              <a:t>3/13/25</a:t>
            </a:fld>
            <a:endParaRPr lang="en-US"/>
          </a:p>
        </p:txBody>
      </p:sp>
      <p:sp>
        <p:nvSpPr>
          <p:cNvPr id="6" name="Rectangle 8">
            <a:extLst>
              <a:ext uri="{FF2B5EF4-FFF2-40B4-BE49-F238E27FC236}">
                <a16:creationId xmlns:a16="http://schemas.microsoft.com/office/drawing/2014/main" id="{4DC46262-7159-0BA3-5BF1-EE173B5D7591}"/>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7" name="Rectangle 9">
            <a:extLst>
              <a:ext uri="{FF2B5EF4-FFF2-40B4-BE49-F238E27FC236}">
                <a16:creationId xmlns:a16="http://schemas.microsoft.com/office/drawing/2014/main" id="{361D43C5-CCC7-EC77-033B-5DED48BB688F}"/>
              </a:ext>
            </a:extLst>
          </p:cNvPr>
          <p:cNvSpPr>
            <a:spLocks noGrp="1" noChangeArrowheads="1"/>
          </p:cNvSpPr>
          <p:nvPr>
            <p:ph type="sldNum" sz="quarter" idx="12"/>
          </p:nvPr>
        </p:nvSpPr>
        <p:spPr>
          <a:ln/>
        </p:spPr>
        <p:txBody>
          <a:bodyPr/>
          <a:lstStyle>
            <a:lvl1pPr>
              <a:defRPr/>
            </a:lvl1pPr>
          </a:lstStyle>
          <a:p>
            <a:fld id="{165E8BDF-2D23-2C42-9CEE-2ADD2682B1A7}" type="slidenum">
              <a:rPr lang="en-US" altLang="en-US"/>
              <a:pPr/>
              <a:t>‹#›</a:t>
            </a:fld>
            <a:endParaRPr lang="en-US" altLang="en-US"/>
          </a:p>
        </p:txBody>
      </p:sp>
    </p:spTree>
    <p:extLst>
      <p:ext uri="{BB962C8B-B14F-4D97-AF65-F5344CB8AC3E}">
        <p14:creationId xmlns:p14="http://schemas.microsoft.com/office/powerpoint/2010/main" val="2568619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7">
            <a:extLst>
              <a:ext uri="{FF2B5EF4-FFF2-40B4-BE49-F238E27FC236}">
                <a16:creationId xmlns:a16="http://schemas.microsoft.com/office/drawing/2014/main" id="{EF3DC3D9-00B0-C96E-D0CF-F47CBB7D8FF0}"/>
              </a:ext>
            </a:extLst>
          </p:cNvPr>
          <p:cNvSpPr>
            <a:spLocks noGrp="1" noChangeArrowheads="1"/>
          </p:cNvSpPr>
          <p:nvPr>
            <p:ph type="dt" sz="half" idx="10"/>
          </p:nvPr>
        </p:nvSpPr>
        <p:spPr>
          <a:ln/>
        </p:spPr>
        <p:txBody>
          <a:bodyPr/>
          <a:lstStyle>
            <a:lvl1pPr>
              <a:defRPr/>
            </a:lvl1pPr>
          </a:lstStyle>
          <a:p>
            <a:pPr>
              <a:defRPr/>
            </a:pPr>
            <a:fld id="{6A627CEB-71E0-B942-8329-D77136C83C7D}" type="datetime1">
              <a:rPr lang="en-US" smtClean="0"/>
              <a:t>3/13/25</a:t>
            </a:fld>
            <a:endParaRPr lang="en-US"/>
          </a:p>
        </p:txBody>
      </p:sp>
      <p:sp>
        <p:nvSpPr>
          <p:cNvPr id="6" name="Rectangle 8">
            <a:extLst>
              <a:ext uri="{FF2B5EF4-FFF2-40B4-BE49-F238E27FC236}">
                <a16:creationId xmlns:a16="http://schemas.microsoft.com/office/drawing/2014/main" id="{CAA116C1-43EF-3190-1211-E9DF4483B172}"/>
              </a:ext>
            </a:extLst>
          </p:cNvPr>
          <p:cNvSpPr>
            <a:spLocks noGrp="1" noChangeArrowheads="1"/>
          </p:cNvSpPr>
          <p:nvPr>
            <p:ph type="ftr" sz="quarter" idx="11"/>
          </p:nvPr>
        </p:nvSpPr>
        <p:spPr>
          <a:ln/>
        </p:spPr>
        <p:txBody>
          <a:bodyPr/>
          <a:lstStyle>
            <a:lvl1pPr>
              <a:defRPr/>
            </a:lvl1pPr>
          </a:lstStyle>
          <a:p>
            <a:pPr>
              <a:defRPr/>
            </a:pPr>
            <a:r>
              <a:rPr lang="hu-HU"/>
              <a:t>ecs36b, Fall 2022</a:t>
            </a:r>
            <a:endParaRPr lang="en-US"/>
          </a:p>
        </p:txBody>
      </p:sp>
      <p:sp>
        <p:nvSpPr>
          <p:cNvPr id="7" name="Rectangle 9">
            <a:extLst>
              <a:ext uri="{FF2B5EF4-FFF2-40B4-BE49-F238E27FC236}">
                <a16:creationId xmlns:a16="http://schemas.microsoft.com/office/drawing/2014/main" id="{78BF75EC-F44F-709C-0D54-4A27DFFA2571}"/>
              </a:ext>
            </a:extLst>
          </p:cNvPr>
          <p:cNvSpPr>
            <a:spLocks noGrp="1" noChangeArrowheads="1"/>
          </p:cNvSpPr>
          <p:nvPr>
            <p:ph type="sldNum" sz="quarter" idx="12"/>
          </p:nvPr>
        </p:nvSpPr>
        <p:spPr>
          <a:ln/>
        </p:spPr>
        <p:txBody>
          <a:bodyPr/>
          <a:lstStyle>
            <a:lvl1pPr>
              <a:defRPr/>
            </a:lvl1pPr>
          </a:lstStyle>
          <a:p>
            <a:fld id="{D55145D5-9C16-2944-A764-3D53779477C3}" type="slidenum">
              <a:rPr lang="en-US" altLang="en-US"/>
              <a:pPr/>
              <a:t>‹#›</a:t>
            </a:fld>
            <a:endParaRPr lang="en-US" altLang="en-US"/>
          </a:p>
        </p:txBody>
      </p:sp>
    </p:spTree>
    <p:extLst>
      <p:ext uri="{BB962C8B-B14F-4D97-AF65-F5344CB8AC3E}">
        <p14:creationId xmlns:p14="http://schemas.microsoft.com/office/powerpoint/2010/main" val="496091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2"/>
            </a:gs>
          </a:gsLst>
          <a:lin ang="0" scaled="1"/>
        </a:gradFill>
        <a:effectLst/>
      </p:bgPr>
    </p:bg>
    <p:spTree>
      <p:nvGrpSpPr>
        <p:cNvPr id="1" name=""/>
        <p:cNvGrpSpPr/>
        <p:nvPr/>
      </p:nvGrpSpPr>
      <p:grpSpPr>
        <a:xfrm>
          <a:off x="0" y="0"/>
          <a:ext cx="0" cy="0"/>
          <a:chOff x="0" y="0"/>
          <a:chExt cx="0" cy="0"/>
        </a:xfrm>
      </p:grpSpPr>
      <p:sp>
        <p:nvSpPr>
          <p:cNvPr id="1029" name="Rectangle 5">
            <a:extLst>
              <a:ext uri="{FF2B5EF4-FFF2-40B4-BE49-F238E27FC236}">
                <a16:creationId xmlns:a16="http://schemas.microsoft.com/office/drawing/2014/main" id="{3133B5C9-E282-6A45-8479-BF05384B0571}"/>
              </a:ext>
            </a:extLst>
          </p:cNvPr>
          <p:cNvSpPr>
            <a:spLocks noGrp="1" noChangeArrowheads="1"/>
          </p:cNvSpPr>
          <p:nvPr>
            <p:ph type="title"/>
          </p:nvPr>
        </p:nvSpPr>
        <p:spPr bwMode="auto">
          <a:xfrm>
            <a:off x="1143000" y="304800"/>
            <a:ext cx="6324600" cy="1143000"/>
          </a:xfrm>
          <a:prstGeom prst="rect">
            <a:avLst/>
          </a:prstGeom>
          <a:noFill/>
          <a:ln w="9525">
            <a:noFill/>
            <a:miter lim="800000"/>
            <a:headEnd/>
            <a:tailEnd/>
          </a:ln>
          <a:effectLst/>
        </p:spPr>
        <p:txBody>
          <a:bodyPr vert="horz" wrap="square" lIns="92075" tIns="46038" rIns="92075" bIns="46038" numCol="1" anchor="ctr" anchorCtr="0" compatLnSpc="1">
            <a:prstTxWarp prst="textNoShape">
              <a:avLst/>
            </a:prstTxWarp>
          </a:bodyPr>
          <a:lstStyle/>
          <a:p>
            <a:pPr lvl="0"/>
            <a:r>
              <a:rPr lang="en-US"/>
              <a:t>Click to edit Master title style</a:t>
            </a:r>
          </a:p>
        </p:txBody>
      </p:sp>
      <p:sp>
        <p:nvSpPr>
          <p:cNvPr id="1027" name="Rectangle 6">
            <a:extLst>
              <a:ext uri="{FF2B5EF4-FFF2-40B4-BE49-F238E27FC236}">
                <a16:creationId xmlns:a16="http://schemas.microsoft.com/office/drawing/2014/main" id="{36DB8193-38EC-9039-2179-40CDEB6DC0C0}"/>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31" name="Rectangle 7">
            <a:extLst>
              <a:ext uri="{FF2B5EF4-FFF2-40B4-BE49-F238E27FC236}">
                <a16:creationId xmlns:a16="http://schemas.microsoft.com/office/drawing/2014/main" id="{D6A743E9-E597-074D-BE84-9DC09469EC03}"/>
              </a:ext>
            </a:extLst>
          </p:cNvPr>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defRPr sz="1400">
                <a:latin typeface="Times New Roman" charset="0"/>
                <a:ea typeface="ＭＳ Ｐゴシック" charset="0"/>
                <a:cs typeface="ＭＳ Ｐゴシック" charset="0"/>
              </a:defRPr>
            </a:lvl1pPr>
          </a:lstStyle>
          <a:p>
            <a:pPr>
              <a:defRPr/>
            </a:pPr>
            <a:fld id="{9CE4EB56-071A-4649-A297-B7E41E2752CE}" type="datetime1">
              <a:rPr lang="en-US" smtClean="0"/>
              <a:t>3/13/25</a:t>
            </a:fld>
            <a:endParaRPr lang="en-US"/>
          </a:p>
        </p:txBody>
      </p:sp>
      <p:sp>
        <p:nvSpPr>
          <p:cNvPr id="1032" name="Rectangle 8">
            <a:extLst>
              <a:ext uri="{FF2B5EF4-FFF2-40B4-BE49-F238E27FC236}">
                <a16:creationId xmlns:a16="http://schemas.microsoft.com/office/drawing/2014/main" id="{67262675-B978-B64C-90D5-45C071C0281C}"/>
              </a:ext>
            </a:extLst>
          </p:cNvPr>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ctr">
              <a:defRPr sz="1400">
                <a:latin typeface="Times New Roman" charset="0"/>
                <a:ea typeface="ＭＳ Ｐゴシック" charset="0"/>
                <a:cs typeface="ＭＳ Ｐゴシック" charset="0"/>
              </a:defRPr>
            </a:lvl1pPr>
          </a:lstStyle>
          <a:p>
            <a:pPr>
              <a:defRPr/>
            </a:pPr>
            <a:r>
              <a:rPr lang="hu-HU"/>
              <a:t>ecs36b, Fall 2022</a:t>
            </a:r>
            <a:endParaRPr lang="en-US"/>
          </a:p>
        </p:txBody>
      </p:sp>
      <p:sp>
        <p:nvSpPr>
          <p:cNvPr id="1033" name="Rectangle 9">
            <a:extLst>
              <a:ext uri="{FF2B5EF4-FFF2-40B4-BE49-F238E27FC236}">
                <a16:creationId xmlns:a16="http://schemas.microsoft.com/office/drawing/2014/main" id="{FFFF5ECE-DC0C-5144-A996-0C6D9B9E89A0}"/>
              </a:ext>
            </a:extLst>
          </p:cNvPr>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a:defRPr sz="1400"/>
            </a:lvl1pPr>
          </a:lstStyle>
          <a:p>
            <a:fld id="{36B6370D-866A-7642-A8FF-9605C1334E5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rtl="0" eaLnBrk="0" fontAlgn="base" hangingPunct="0">
        <a:spcBef>
          <a:spcPct val="0"/>
        </a:spcBef>
        <a:spcAft>
          <a:spcPct val="0"/>
        </a:spcAft>
        <a:defRPr sz="4400">
          <a:solidFill>
            <a:schemeClr val="tx2"/>
          </a:solidFill>
          <a:effectLst>
            <a:outerShdw blurRad="38100" dist="38100" dir="2700000" algn="tl">
              <a:srgbClr val="DDDDDD"/>
            </a:outerShdw>
          </a:effectLst>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2"/>
          </a:solidFill>
          <a:effectLst>
            <a:outerShdw blurRad="38100" dist="38100" dir="2700000" algn="tl">
              <a:srgbClr val="DDDDDD"/>
            </a:outerShdw>
          </a:effectLst>
          <a:latin typeface="Arial" pitchFamily="1" charset="0"/>
          <a:ea typeface="ＭＳ Ｐゴシック" charset="0"/>
          <a:cs typeface="ＭＳ Ｐゴシック" charset="0"/>
        </a:defRPr>
      </a:lvl2pPr>
      <a:lvl3pPr algn="ctr" rtl="0" eaLnBrk="0" fontAlgn="base" hangingPunct="0">
        <a:spcBef>
          <a:spcPct val="0"/>
        </a:spcBef>
        <a:spcAft>
          <a:spcPct val="0"/>
        </a:spcAft>
        <a:defRPr sz="4400">
          <a:solidFill>
            <a:schemeClr val="tx2"/>
          </a:solidFill>
          <a:effectLst>
            <a:outerShdw blurRad="38100" dist="38100" dir="2700000" algn="tl">
              <a:srgbClr val="DDDDDD"/>
            </a:outerShdw>
          </a:effectLst>
          <a:latin typeface="Arial" pitchFamily="1" charset="0"/>
          <a:ea typeface="ＭＳ Ｐゴシック" charset="0"/>
          <a:cs typeface="ＭＳ Ｐゴシック" charset="0"/>
        </a:defRPr>
      </a:lvl3pPr>
      <a:lvl4pPr algn="ctr" rtl="0" eaLnBrk="0" fontAlgn="base" hangingPunct="0">
        <a:spcBef>
          <a:spcPct val="0"/>
        </a:spcBef>
        <a:spcAft>
          <a:spcPct val="0"/>
        </a:spcAft>
        <a:defRPr sz="4400">
          <a:solidFill>
            <a:schemeClr val="tx2"/>
          </a:solidFill>
          <a:effectLst>
            <a:outerShdw blurRad="38100" dist="38100" dir="2700000" algn="tl">
              <a:srgbClr val="DDDDDD"/>
            </a:outerShdw>
          </a:effectLst>
          <a:latin typeface="Arial" pitchFamily="1" charset="0"/>
          <a:ea typeface="ＭＳ Ｐゴシック" charset="0"/>
          <a:cs typeface="ＭＳ Ｐゴシック" charset="0"/>
        </a:defRPr>
      </a:lvl4pPr>
      <a:lvl5pPr algn="ctr" rtl="0" eaLnBrk="0" fontAlgn="base" hangingPunct="0">
        <a:spcBef>
          <a:spcPct val="0"/>
        </a:spcBef>
        <a:spcAft>
          <a:spcPct val="0"/>
        </a:spcAft>
        <a:defRPr sz="4400">
          <a:solidFill>
            <a:schemeClr val="tx2"/>
          </a:solidFill>
          <a:effectLst>
            <a:outerShdw blurRad="38100" dist="38100" dir="2700000" algn="tl">
              <a:srgbClr val="DDDDDD"/>
            </a:outerShdw>
          </a:effectLst>
          <a:latin typeface="Arial" pitchFamily="1" charset="0"/>
          <a:ea typeface="ＭＳ Ｐゴシック" charset="0"/>
          <a:cs typeface="ＭＳ Ｐゴシック" charset="0"/>
        </a:defRPr>
      </a:lvl5pPr>
      <a:lvl6pPr marL="457200" algn="ctr" rtl="0" eaLnBrk="0" fontAlgn="base" hangingPunct="0">
        <a:spcBef>
          <a:spcPct val="0"/>
        </a:spcBef>
        <a:spcAft>
          <a:spcPct val="0"/>
        </a:spcAft>
        <a:defRPr sz="4400">
          <a:solidFill>
            <a:schemeClr val="tx2"/>
          </a:solidFill>
          <a:effectLst>
            <a:outerShdw blurRad="38100" dist="38100" dir="2700000" algn="tl">
              <a:srgbClr val="DDDDDD"/>
            </a:outerShdw>
          </a:effectLst>
          <a:latin typeface="Arial" pitchFamily="1" charset="0"/>
        </a:defRPr>
      </a:lvl6pPr>
      <a:lvl7pPr marL="914400" algn="ctr" rtl="0" eaLnBrk="0" fontAlgn="base" hangingPunct="0">
        <a:spcBef>
          <a:spcPct val="0"/>
        </a:spcBef>
        <a:spcAft>
          <a:spcPct val="0"/>
        </a:spcAft>
        <a:defRPr sz="4400">
          <a:solidFill>
            <a:schemeClr val="tx2"/>
          </a:solidFill>
          <a:effectLst>
            <a:outerShdw blurRad="38100" dist="38100" dir="2700000" algn="tl">
              <a:srgbClr val="DDDDDD"/>
            </a:outerShdw>
          </a:effectLst>
          <a:latin typeface="Arial" pitchFamily="1" charset="0"/>
        </a:defRPr>
      </a:lvl7pPr>
      <a:lvl8pPr marL="1371600" algn="ctr" rtl="0" eaLnBrk="0" fontAlgn="base" hangingPunct="0">
        <a:spcBef>
          <a:spcPct val="0"/>
        </a:spcBef>
        <a:spcAft>
          <a:spcPct val="0"/>
        </a:spcAft>
        <a:defRPr sz="4400">
          <a:solidFill>
            <a:schemeClr val="tx2"/>
          </a:solidFill>
          <a:effectLst>
            <a:outerShdw blurRad="38100" dist="38100" dir="2700000" algn="tl">
              <a:srgbClr val="DDDDDD"/>
            </a:outerShdw>
          </a:effectLst>
          <a:latin typeface="Arial" pitchFamily="1" charset="0"/>
        </a:defRPr>
      </a:lvl8pPr>
      <a:lvl9pPr marL="1828800" algn="ctr" rtl="0" eaLnBrk="0" fontAlgn="base" hangingPunct="0">
        <a:spcBef>
          <a:spcPct val="0"/>
        </a:spcBef>
        <a:spcAft>
          <a:spcPct val="0"/>
        </a:spcAft>
        <a:defRPr sz="4400">
          <a:solidFill>
            <a:schemeClr val="tx2"/>
          </a:solidFill>
          <a:effectLst>
            <a:outerShdw blurRad="38100" dist="38100" dir="2700000" algn="tl">
              <a:srgbClr val="DDDDDD"/>
            </a:outerShdw>
          </a:effectLst>
          <a:latin typeface="Arial" pitchFamily="1" charset="0"/>
        </a:defRPr>
      </a:lvl9pPr>
    </p:titleStyle>
    <p:bodyStyle>
      <a:lvl1pPr marL="342900" indent="-342900" algn="l" rtl="0" eaLnBrk="0" fontAlgn="base" hangingPunct="0">
        <a:spcBef>
          <a:spcPct val="20000"/>
        </a:spcBef>
        <a:spcAft>
          <a:spcPct val="0"/>
        </a:spcAft>
        <a:buClr>
          <a:schemeClr val="accent2"/>
        </a:buClr>
        <a:buSzPct val="75000"/>
        <a:buFont typeface="Monotype Sorts" pitchFamily="2" charset="2"/>
        <a:buChar char="l"/>
        <a:defRPr sz="3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lr>
          <a:schemeClr val="tx1"/>
        </a:buClr>
        <a:buChar char="–"/>
        <a:defRPr sz="2800">
          <a:solidFill>
            <a:schemeClr val="tx1"/>
          </a:solidFill>
          <a:latin typeface="+mn-lt"/>
          <a:ea typeface="ＭＳ Ｐゴシック" pitchFamily="1" charset="-128"/>
        </a:defRPr>
      </a:lvl2pPr>
      <a:lvl3pPr marL="1143000" indent="-228600" algn="l" rtl="0" eaLnBrk="0" fontAlgn="base" hangingPunct="0">
        <a:spcBef>
          <a:spcPct val="20000"/>
        </a:spcBef>
        <a:spcAft>
          <a:spcPct val="0"/>
        </a:spcAft>
        <a:buClr>
          <a:schemeClr val="accent1"/>
        </a:buClr>
        <a:buSzPct val="65000"/>
        <a:buFont typeface="Monotype Sorts" pitchFamily="2" charset="2"/>
        <a:buChar char="l"/>
        <a:defRPr sz="2400">
          <a:solidFill>
            <a:schemeClr val="tx1"/>
          </a:solidFill>
          <a:latin typeface="+mn-lt"/>
          <a:ea typeface="ＭＳ Ｐゴシック" pitchFamily="1" charset="-128"/>
        </a:defRPr>
      </a:lvl3pPr>
      <a:lvl4pPr marL="1600200" indent="-228600" algn="l" rtl="0" eaLnBrk="0" fontAlgn="base" hangingPunct="0">
        <a:spcBef>
          <a:spcPct val="20000"/>
        </a:spcBef>
        <a:spcAft>
          <a:spcPct val="0"/>
        </a:spcAft>
        <a:buClr>
          <a:schemeClr val="tx1"/>
        </a:buClr>
        <a:buChar char="–"/>
        <a:defRPr sz="2000">
          <a:solidFill>
            <a:schemeClr val="tx1"/>
          </a:solidFill>
          <a:latin typeface="+mn-lt"/>
          <a:ea typeface="ＭＳ Ｐゴシック" pitchFamily="1" charset="-128"/>
        </a:defRPr>
      </a:lvl4pPr>
      <a:lvl5pPr marL="2057400" indent="-228600" algn="l" rtl="0" eaLnBrk="0" fontAlgn="base" hangingPunct="0">
        <a:spcBef>
          <a:spcPct val="20000"/>
        </a:spcBef>
        <a:spcAft>
          <a:spcPct val="0"/>
        </a:spcAft>
        <a:buClr>
          <a:schemeClr val="accent1"/>
        </a:buClr>
        <a:buChar char="•"/>
        <a:defRPr sz="2000">
          <a:solidFill>
            <a:schemeClr val="tx1"/>
          </a:solidFill>
          <a:latin typeface="+mn-lt"/>
          <a:ea typeface="ＭＳ Ｐゴシック" pitchFamily="1" charset="-128"/>
        </a:defRPr>
      </a:lvl5pPr>
      <a:lvl6pPr marL="2514600" indent="-228600" algn="l" rtl="0" eaLnBrk="0" fontAlgn="base" hangingPunct="0">
        <a:spcBef>
          <a:spcPct val="20000"/>
        </a:spcBef>
        <a:spcAft>
          <a:spcPct val="0"/>
        </a:spcAft>
        <a:buClr>
          <a:schemeClr val="accent1"/>
        </a:buClr>
        <a:buChar char="•"/>
        <a:defRPr sz="2000">
          <a:solidFill>
            <a:schemeClr val="tx1"/>
          </a:solidFill>
          <a:latin typeface="+mn-lt"/>
          <a:ea typeface="ＭＳ Ｐゴシック" pitchFamily="1" charset="-128"/>
        </a:defRPr>
      </a:lvl6pPr>
      <a:lvl7pPr marL="2971800" indent="-228600" algn="l" rtl="0" eaLnBrk="0" fontAlgn="base" hangingPunct="0">
        <a:spcBef>
          <a:spcPct val="20000"/>
        </a:spcBef>
        <a:spcAft>
          <a:spcPct val="0"/>
        </a:spcAft>
        <a:buClr>
          <a:schemeClr val="accent1"/>
        </a:buClr>
        <a:buChar char="•"/>
        <a:defRPr sz="2000">
          <a:solidFill>
            <a:schemeClr val="tx1"/>
          </a:solidFill>
          <a:latin typeface="+mn-lt"/>
          <a:ea typeface="ＭＳ Ｐゴシック" pitchFamily="1" charset="-128"/>
        </a:defRPr>
      </a:lvl7pPr>
      <a:lvl8pPr marL="3429000" indent="-228600" algn="l" rtl="0" eaLnBrk="0" fontAlgn="base" hangingPunct="0">
        <a:spcBef>
          <a:spcPct val="20000"/>
        </a:spcBef>
        <a:spcAft>
          <a:spcPct val="0"/>
        </a:spcAft>
        <a:buClr>
          <a:schemeClr val="accent1"/>
        </a:buClr>
        <a:buChar char="•"/>
        <a:defRPr sz="2000">
          <a:solidFill>
            <a:schemeClr val="tx1"/>
          </a:solidFill>
          <a:latin typeface="+mn-lt"/>
          <a:ea typeface="ＭＳ Ｐゴシック" pitchFamily="1" charset="-128"/>
        </a:defRPr>
      </a:lvl8pPr>
      <a:lvl9pPr marL="3886200" indent="-228600" algn="l" rtl="0" eaLnBrk="0" fontAlgn="base" hangingPunct="0">
        <a:spcBef>
          <a:spcPct val="20000"/>
        </a:spcBef>
        <a:spcAft>
          <a:spcPct val="0"/>
        </a:spcAft>
        <a:buClr>
          <a:schemeClr val="accent1"/>
        </a:buClr>
        <a:buChar char="•"/>
        <a:defRPr sz="2000">
          <a:solidFill>
            <a:schemeClr val="tx1"/>
          </a:solidFill>
          <a:latin typeface="+mn-lt"/>
          <a:ea typeface="ＭＳ Ｐゴシック" pitchFamily="1"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sfelixwu/ee1520" TargetMode="External"/><Relationship Id="rId2" Type="http://schemas.openxmlformats.org/officeDocument/2006/relationships/hyperlink" Target="mailto:sfelixwu@gs.ncku.edu.tw" TargetMode="External"/><Relationship Id="rId1" Type="http://schemas.openxmlformats.org/officeDocument/2006/relationships/slideLayout" Target="../slideLayouts/slideLayout1.xml"/><Relationship Id="rId5" Type="http://schemas.openxmlformats.org/officeDocument/2006/relationships/hyperlink" Target="https://discord.gg/PrJKQsKT" TargetMode="External"/><Relationship Id="rId4" Type="http://schemas.openxmlformats.org/officeDocument/2006/relationships/hyperlink" Target="https://www.youtube.com/@sfelixwu"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B1D76-A456-5281-039F-466B9F52407B}"/>
              </a:ext>
            </a:extLst>
          </p:cNvPr>
          <p:cNvSpPr>
            <a:spLocks noGrp="1"/>
          </p:cNvSpPr>
          <p:nvPr>
            <p:ph type="ctrTitle"/>
          </p:nvPr>
        </p:nvSpPr>
        <p:spPr/>
        <p:txBody>
          <a:bodyPr>
            <a:normAutofit fontScale="90000"/>
          </a:bodyPr>
          <a:lstStyle/>
          <a:p>
            <a:r>
              <a:rPr lang="en-TW" sz="3300" dirty="0">
                <a:effectLst/>
                <a:latin typeface="Aptos" panose="020B0004020202020204" pitchFamily="34" charset="0"/>
                <a:ea typeface="PMingLiU" panose="02020500000000000000" pitchFamily="18" charset="-120"/>
                <a:cs typeface="Times New Roman" panose="02020603050405020304" pitchFamily="18" charset="0"/>
              </a:rPr>
              <a:t>EE 1520</a:t>
            </a:r>
            <a:br>
              <a:rPr lang="en-TW" sz="2700" dirty="0">
                <a:effectLst/>
                <a:latin typeface="Aptos" panose="020B0004020202020204" pitchFamily="34" charset="0"/>
                <a:ea typeface="PMingLiU" panose="02020500000000000000" pitchFamily="18" charset="-120"/>
                <a:cs typeface="Times New Roman" panose="02020603050405020304" pitchFamily="18" charset="0"/>
              </a:rPr>
            </a:br>
            <a:r>
              <a:rPr lang="zh-TW" altLang="en-US" sz="2700" dirty="0">
                <a:effectLst/>
                <a:latin typeface="Aptos" panose="020B0004020202020204" pitchFamily="34" charset="0"/>
                <a:ea typeface="PMingLiU" panose="02020500000000000000" pitchFamily="18" charset="-120"/>
                <a:cs typeface="Times New Roman" panose="02020603050405020304" pitchFamily="18" charset="0"/>
              </a:rPr>
              <a:t>計算機概論二</a:t>
            </a:r>
            <a:r>
              <a:rPr lang="zh-TW" altLang="en-US" sz="2700" dirty="0">
                <a:effectLst/>
                <a:ea typeface="Aptos" panose="020B0004020202020204" pitchFamily="34" charset="0"/>
                <a:cs typeface="Times New Roman" panose="02020603050405020304" pitchFamily="18" charset="0"/>
              </a:rPr>
              <a:t> </a:t>
            </a:r>
            <a:r>
              <a:rPr lang="zh-TW" altLang="en-US" sz="2700" dirty="0">
                <a:effectLst/>
                <a:latin typeface="Aptos" panose="020B0004020202020204" pitchFamily="34" charset="0"/>
                <a:ea typeface="PMingLiU" panose="02020500000000000000" pitchFamily="18" charset="-120"/>
                <a:cs typeface="Times New Roman" panose="02020603050405020304" pitchFamily="18" charset="0"/>
              </a:rPr>
              <a:t>（一一三學年下學期）</a:t>
            </a:r>
            <a:r>
              <a:rPr lang="en-TW" dirty="0">
                <a:effectLst/>
              </a:rPr>
              <a:t> </a:t>
            </a:r>
            <a:br>
              <a:rPr lang="en-TW" dirty="0">
                <a:effectLst/>
              </a:rPr>
            </a:br>
            <a:r>
              <a:rPr lang="en-TW" sz="3300" dirty="0">
                <a:effectLst/>
              </a:rPr>
              <a:t>Introduction to Computer Science (II)</a:t>
            </a:r>
            <a:br>
              <a:rPr lang="en-TW" sz="3300" dirty="0">
                <a:effectLst/>
              </a:rPr>
            </a:br>
            <a:r>
              <a:rPr lang="en-TW" sz="3300" dirty="0">
                <a:effectLst/>
              </a:rPr>
              <a:t>Slide Set 04</a:t>
            </a:r>
            <a:endParaRPr lang="en-TW" dirty="0"/>
          </a:p>
        </p:txBody>
      </p:sp>
      <p:sp>
        <p:nvSpPr>
          <p:cNvPr id="3" name="Subtitle 2">
            <a:extLst>
              <a:ext uri="{FF2B5EF4-FFF2-40B4-BE49-F238E27FC236}">
                <a16:creationId xmlns:a16="http://schemas.microsoft.com/office/drawing/2014/main" id="{F42E94FA-58BC-073B-B048-5A8E0F6D30E9}"/>
              </a:ext>
            </a:extLst>
          </p:cNvPr>
          <p:cNvSpPr>
            <a:spLocks noGrp="1"/>
          </p:cNvSpPr>
          <p:nvPr>
            <p:ph type="subTitle" idx="1"/>
          </p:nvPr>
        </p:nvSpPr>
        <p:spPr>
          <a:xfrm>
            <a:off x="1143000" y="3558779"/>
            <a:ext cx="6858000" cy="1790700"/>
          </a:xfrm>
        </p:spPr>
        <p:txBody>
          <a:bodyPr>
            <a:normAutofit fontScale="70000" lnSpcReduction="20000"/>
          </a:bodyPr>
          <a:lstStyle/>
          <a:p>
            <a:r>
              <a:rPr lang="en-TW" dirty="0"/>
              <a:t>S. Felix Wu</a:t>
            </a:r>
          </a:p>
          <a:p>
            <a:r>
              <a:rPr lang="en-TW" dirty="0">
                <a:hlinkClick r:id="rId2"/>
              </a:rPr>
              <a:t>sfelixwu@gs.ncku.edu.tw</a:t>
            </a:r>
            <a:endParaRPr lang="en-TW" dirty="0"/>
          </a:p>
          <a:p>
            <a:r>
              <a:rPr lang="en-US" dirty="0">
                <a:hlinkClick r:id="rId3"/>
              </a:rPr>
              <a:t>https://github.com/sfelixwu/ee1520</a:t>
            </a:r>
            <a:r>
              <a:rPr lang="en-US" dirty="0"/>
              <a:t> </a:t>
            </a:r>
            <a:endParaRPr lang="en-TW" dirty="0"/>
          </a:p>
          <a:p>
            <a:r>
              <a:rPr lang="en-US" dirty="0">
                <a:hlinkClick r:id="rId4"/>
              </a:rPr>
              <a:t>https://www.youtube.com/@sfelixwu</a:t>
            </a:r>
            <a:endParaRPr lang="en-US" dirty="0"/>
          </a:p>
          <a:p>
            <a:r>
              <a:rPr lang="en-US" dirty="0">
                <a:hlinkClick r:id="rId5"/>
              </a:rPr>
              <a:t>https://discord.gg/PrJKQsKT</a:t>
            </a:r>
            <a:endParaRPr lang="en-TW"/>
          </a:p>
          <a:p>
            <a:endParaRPr lang="en-TW" dirty="0"/>
          </a:p>
        </p:txBody>
      </p:sp>
    </p:spTree>
    <p:extLst>
      <p:ext uri="{BB962C8B-B14F-4D97-AF65-F5344CB8AC3E}">
        <p14:creationId xmlns:p14="http://schemas.microsoft.com/office/powerpoint/2010/main" val="36177809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6A5EA-3F62-5803-E1CE-4B66E71B801F}"/>
              </a:ext>
            </a:extLst>
          </p:cNvPr>
          <p:cNvSpPr>
            <a:spLocks noGrp="1"/>
          </p:cNvSpPr>
          <p:nvPr>
            <p:ph type="title"/>
          </p:nvPr>
        </p:nvSpPr>
        <p:spPr/>
        <p:txBody>
          <a:bodyPr/>
          <a:lstStyle/>
          <a:p>
            <a:endParaRPr lang="en-TW"/>
          </a:p>
        </p:txBody>
      </p:sp>
      <p:pic>
        <p:nvPicPr>
          <p:cNvPr id="8" name="Content Placeholder 7" descr="A group of small drones on a table&#10;&#10;AI-generated content may be incorrect.">
            <a:extLst>
              <a:ext uri="{FF2B5EF4-FFF2-40B4-BE49-F238E27FC236}">
                <a16:creationId xmlns:a16="http://schemas.microsoft.com/office/drawing/2014/main" id="{6C5A3926-CD3A-E7C0-AB08-EE94178DE51B}"/>
              </a:ext>
            </a:extLst>
          </p:cNvPr>
          <p:cNvPicPr>
            <a:picLocks noGrp="1" noChangeAspect="1"/>
          </p:cNvPicPr>
          <p:nvPr>
            <p:ph idx="1"/>
          </p:nvPr>
        </p:nvPicPr>
        <p:blipFill>
          <a:blip r:embed="rId2"/>
          <a:stretch>
            <a:fillRect/>
          </a:stretch>
        </p:blipFill>
        <p:spPr>
          <a:xfrm>
            <a:off x="682256" y="1676400"/>
            <a:ext cx="7772400" cy="3886200"/>
          </a:xfrm>
        </p:spPr>
      </p:pic>
      <p:sp>
        <p:nvSpPr>
          <p:cNvPr id="4" name="Date Placeholder 3">
            <a:extLst>
              <a:ext uri="{FF2B5EF4-FFF2-40B4-BE49-F238E27FC236}">
                <a16:creationId xmlns:a16="http://schemas.microsoft.com/office/drawing/2014/main" id="{5676173E-E8CC-B201-88FD-F4D5ACB3656B}"/>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ECC0F94D-E5AE-E2A7-022D-78C788AC2D40}"/>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2D3E22A8-08C8-2DF5-9BD9-968717F2EEAD}"/>
              </a:ext>
            </a:extLst>
          </p:cNvPr>
          <p:cNvSpPr>
            <a:spLocks noGrp="1"/>
          </p:cNvSpPr>
          <p:nvPr>
            <p:ph type="sldNum" sz="quarter" idx="12"/>
          </p:nvPr>
        </p:nvSpPr>
        <p:spPr/>
        <p:txBody>
          <a:bodyPr/>
          <a:lstStyle/>
          <a:p>
            <a:fld id="{0515D2F8-F5ED-654E-AA34-95EF3C537084}" type="slidenum">
              <a:rPr lang="en-US" altLang="en-US" smtClean="0"/>
              <a:pPr/>
              <a:t>10</a:t>
            </a:fld>
            <a:endParaRPr lang="en-US" altLang="en-US"/>
          </a:p>
        </p:txBody>
      </p:sp>
    </p:spTree>
    <p:extLst>
      <p:ext uri="{BB962C8B-B14F-4D97-AF65-F5344CB8AC3E}">
        <p14:creationId xmlns:p14="http://schemas.microsoft.com/office/powerpoint/2010/main" val="3425206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52ECF-DA99-916D-4E25-E705E2BE53E7}"/>
              </a:ext>
            </a:extLst>
          </p:cNvPr>
          <p:cNvSpPr>
            <a:spLocks noGrp="1"/>
          </p:cNvSpPr>
          <p:nvPr>
            <p:ph type="title"/>
          </p:nvPr>
        </p:nvSpPr>
        <p:spPr/>
        <p:txBody>
          <a:bodyPr/>
          <a:lstStyle/>
          <a:p>
            <a:endParaRPr lang="en-TW"/>
          </a:p>
        </p:txBody>
      </p:sp>
      <p:pic>
        <p:nvPicPr>
          <p:cNvPr id="8" name="Content Placeholder 7" descr="A collection of food items&#10;&#10;AI-generated content may be incorrect.">
            <a:extLst>
              <a:ext uri="{FF2B5EF4-FFF2-40B4-BE49-F238E27FC236}">
                <a16:creationId xmlns:a16="http://schemas.microsoft.com/office/drawing/2014/main" id="{E27DDC73-1FEF-C213-93D3-360B0F58EB59}"/>
              </a:ext>
            </a:extLst>
          </p:cNvPr>
          <p:cNvPicPr>
            <a:picLocks noGrp="1" noChangeAspect="1"/>
          </p:cNvPicPr>
          <p:nvPr>
            <p:ph idx="1"/>
          </p:nvPr>
        </p:nvPicPr>
        <p:blipFill>
          <a:blip r:embed="rId2"/>
          <a:stretch>
            <a:fillRect/>
          </a:stretch>
        </p:blipFill>
        <p:spPr>
          <a:xfrm>
            <a:off x="1925826" y="1981200"/>
            <a:ext cx="5292347" cy="4114800"/>
          </a:xfrm>
        </p:spPr>
      </p:pic>
      <p:sp>
        <p:nvSpPr>
          <p:cNvPr id="4" name="Date Placeholder 3">
            <a:extLst>
              <a:ext uri="{FF2B5EF4-FFF2-40B4-BE49-F238E27FC236}">
                <a16:creationId xmlns:a16="http://schemas.microsoft.com/office/drawing/2014/main" id="{4064F259-6FFE-B9AB-4163-F57A78D717B3}"/>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5E9F5C0E-5BF8-3CD2-6E61-F2DAC1BF8F3E}"/>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42167C2A-7BBF-4B2B-9FED-2DCDE9F97F7C}"/>
              </a:ext>
            </a:extLst>
          </p:cNvPr>
          <p:cNvSpPr>
            <a:spLocks noGrp="1"/>
          </p:cNvSpPr>
          <p:nvPr>
            <p:ph type="sldNum" sz="quarter" idx="12"/>
          </p:nvPr>
        </p:nvSpPr>
        <p:spPr/>
        <p:txBody>
          <a:bodyPr/>
          <a:lstStyle/>
          <a:p>
            <a:fld id="{0515D2F8-F5ED-654E-AA34-95EF3C537084}" type="slidenum">
              <a:rPr lang="en-US" altLang="en-US" smtClean="0"/>
              <a:pPr/>
              <a:t>11</a:t>
            </a:fld>
            <a:endParaRPr lang="en-US" altLang="en-US"/>
          </a:p>
        </p:txBody>
      </p:sp>
    </p:spTree>
    <p:extLst>
      <p:ext uri="{BB962C8B-B14F-4D97-AF65-F5344CB8AC3E}">
        <p14:creationId xmlns:p14="http://schemas.microsoft.com/office/powerpoint/2010/main" val="2123428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47357-0B4C-AF3B-5129-46FCE714FDB1}"/>
              </a:ext>
            </a:extLst>
          </p:cNvPr>
          <p:cNvSpPr>
            <a:spLocks noGrp="1"/>
          </p:cNvSpPr>
          <p:nvPr>
            <p:ph type="title"/>
          </p:nvPr>
        </p:nvSpPr>
        <p:spPr/>
        <p:txBody>
          <a:bodyPr/>
          <a:lstStyle/>
          <a:p>
            <a:endParaRPr lang="en-TW"/>
          </a:p>
        </p:txBody>
      </p:sp>
      <p:sp>
        <p:nvSpPr>
          <p:cNvPr id="4" name="Date Placeholder 3">
            <a:extLst>
              <a:ext uri="{FF2B5EF4-FFF2-40B4-BE49-F238E27FC236}">
                <a16:creationId xmlns:a16="http://schemas.microsoft.com/office/drawing/2014/main" id="{04D32BB5-E880-A199-067C-54AE5A413D1A}"/>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7E06BC9E-CDE3-125E-8216-1A8ADAAB7132}"/>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08159D4E-CEFD-89F8-3E0E-BA5C8DA26BCF}"/>
              </a:ext>
            </a:extLst>
          </p:cNvPr>
          <p:cNvSpPr>
            <a:spLocks noGrp="1"/>
          </p:cNvSpPr>
          <p:nvPr>
            <p:ph type="sldNum" sz="quarter" idx="12"/>
          </p:nvPr>
        </p:nvSpPr>
        <p:spPr/>
        <p:txBody>
          <a:bodyPr/>
          <a:lstStyle/>
          <a:p>
            <a:fld id="{0515D2F8-F5ED-654E-AA34-95EF3C537084}" type="slidenum">
              <a:rPr lang="en-US" altLang="en-US" smtClean="0"/>
              <a:pPr/>
              <a:t>12</a:t>
            </a:fld>
            <a:endParaRPr lang="en-US" altLang="en-US"/>
          </a:p>
        </p:txBody>
      </p:sp>
      <p:pic>
        <p:nvPicPr>
          <p:cNvPr id="11" name="Content Placeholder 10" descr="A collection of icons of various items&#10;&#10;AI-generated content may be incorrect.">
            <a:extLst>
              <a:ext uri="{FF2B5EF4-FFF2-40B4-BE49-F238E27FC236}">
                <a16:creationId xmlns:a16="http://schemas.microsoft.com/office/drawing/2014/main" id="{6AF73940-0EF0-8D79-FAE3-26BDD4CB22D8}"/>
              </a:ext>
            </a:extLst>
          </p:cNvPr>
          <p:cNvPicPr>
            <a:picLocks noGrp="1" noChangeAspect="1"/>
          </p:cNvPicPr>
          <p:nvPr>
            <p:ph idx="1"/>
          </p:nvPr>
        </p:nvPicPr>
        <p:blipFill>
          <a:blip r:embed="rId2"/>
          <a:stretch>
            <a:fillRect/>
          </a:stretch>
        </p:blipFill>
        <p:spPr>
          <a:xfrm>
            <a:off x="1638300" y="685800"/>
            <a:ext cx="5334000" cy="5334000"/>
          </a:xfrm>
        </p:spPr>
      </p:pic>
    </p:spTree>
    <p:extLst>
      <p:ext uri="{BB962C8B-B14F-4D97-AF65-F5344CB8AC3E}">
        <p14:creationId xmlns:p14="http://schemas.microsoft.com/office/powerpoint/2010/main" val="13841925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54379-4885-98EA-F99F-6926739607B8}"/>
              </a:ext>
            </a:extLst>
          </p:cNvPr>
          <p:cNvSpPr>
            <a:spLocks noGrp="1"/>
          </p:cNvSpPr>
          <p:nvPr>
            <p:ph type="title"/>
          </p:nvPr>
        </p:nvSpPr>
        <p:spPr/>
        <p:txBody>
          <a:bodyPr/>
          <a:lstStyle/>
          <a:p>
            <a:r>
              <a:rPr lang="en-US" dirty="0"/>
              <a:t>A c</a:t>
            </a:r>
            <a:r>
              <a:rPr lang="en-TW" dirty="0"/>
              <a:t>ertain type of objects</a:t>
            </a:r>
          </a:p>
        </p:txBody>
      </p:sp>
      <p:sp>
        <p:nvSpPr>
          <p:cNvPr id="3" name="Content Placeholder 2">
            <a:extLst>
              <a:ext uri="{FF2B5EF4-FFF2-40B4-BE49-F238E27FC236}">
                <a16:creationId xmlns:a16="http://schemas.microsoft.com/office/drawing/2014/main" id="{AB9299D6-27BF-CE52-F6F7-703AB2A59831}"/>
              </a:ext>
            </a:extLst>
          </p:cNvPr>
          <p:cNvSpPr>
            <a:spLocks noGrp="1"/>
          </p:cNvSpPr>
          <p:nvPr>
            <p:ph idx="1"/>
          </p:nvPr>
        </p:nvSpPr>
        <p:spPr/>
        <p:txBody>
          <a:bodyPr/>
          <a:lstStyle/>
          <a:p>
            <a:r>
              <a:rPr lang="en-TW" dirty="0"/>
              <a:t>C++ </a:t>
            </a:r>
            <a:r>
              <a:rPr lang="en-TW" dirty="0">
                <a:sym typeface="Wingdings" pitchFamily="2" charset="2"/>
              </a:rPr>
              <a:t> Class</a:t>
            </a:r>
          </a:p>
          <a:p>
            <a:pPr lvl="1"/>
            <a:r>
              <a:rPr lang="en-TW" dirty="0">
                <a:sym typeface="Wingdings" pitchFamily="2" charset="2"/>
              </a:rPr>
              <a:t>A common framework/specification to a certain type of objects, and their destinated behaviors</a:t>
            </a:r>
            <a:endParaRPr lang="en-TW" dirty="0"/>
          </a:p>
        </p:txBody>
      </p:sp>
      <p:sp>
        <p:nvSpPr>
          <p:cNvPr id="4" name="Date Placeholder 3">
            <a:extLst>
              <a:ext uri="{FF2B5EF4-FFF2-40B4-BE49-F238E27FC236}">
                <a16:creationId xmlns:a16="http://schemas.microsoft.com/office/drawing/2014/main" id="{FA3ABEBE-C532-A7EC-F982-6F7FF5D059D1}"/>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603CEFB8-842B-F7CC-A0C7-D35B838D7F6F}"/>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00463C3A-43AA-168C-5B02-1BDA38A6EC34}"/>
              </a:ext>
            </a:extLst>
          </p:cNvPr>
          <p:cNvSpPr>
            <a:spLocks noGrp="1"/>
          </p:cNvSpPr>
          <p:nvPr>
            <p:ph type="sldNum" sz="quarter" idx="12"/>
          </p:nvPr>
        </p:nvSpPr>
        <p:spPr/>
        <p:txBody>
          <a:bodyPr/>
          <a:lstStyle/>
          <a:p>
            <a:fld id="{0515D2F8-F5ED-654E-AA34-95EF3C537084}" type="slidenum">
              <a:rPr lang="en-US" altLang="en-US" smtClean="0"/>
              <a:pPr/>
              <a:t>13</a:t>
            </a:fld>
            <a:endParaRPr lang="en-US" altLang="en-US"/>
          </a:p>
        </p:txBody>
      </p:sp>
    </p:spTree>
    <p:extLst>
      <p:ext uri="{BB962C8B-B14F-4D97-AF65-F5344CB8AC3E}">
        <p14:creationId xmlns:p14="http://schemas.microsoft.com/office/powerpoint/2010/main" val="77312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30A45-55E0-624F-A7EC-E1BB806DE635}"/>
              </a:ext>
            </a:extLst>
          </p:cNvPr>
          <p:cNvSpPr>
            <a:spLocks noGrp="1"/>
          </p:cNvSpPr>
          <p:nvPr>
            <p:ph type="title"/>
          </p:nvPr>
        </p:nvSpPr>
        <p:spPr/>
        <p:txBody>
          <a:bodyPr/>
          <a:lstStyle/>
          <a:p>
            <a:pPr>
              <a:defRPr/>
            </a:pPr>
            <a:r>
              <a:rPr lang="en-US" dirty="0"/>
              <a:t>OO Principles</a:t>
            </a:r>
          </a:p>
        </p:txBody>
      </p:sp>
      <p:sp>
        <p:nvSpPr>
          <p:cNvPr id="3" name="Content Placeholder 2">
            <a:extLst>
              <a:ext uri="{FF2B5EF4-FFF2-40B4-BE49-F238E27FC236}">
                <a16:creationId xmlns:a16="http://schemas.microsoft.com/office/drawing/2014/main" id="{FEFEFE2C-A592-3C44-BFF8-A5D5B1BAC202}"/>
              </a:ext>
            </a:extLst>
          </p:cNvPr>
          <p:cNvSpPr>
            <a:spLocks noGrp="1"/>
          </p:cNvSpPr>
          <p:nvPr>
            <p:ph idx="1"/>
          </p:nvPr>
        </p:nvSpPr>
        <p:spPr/>
        <p:txBody>
          <a:bodyPr/>
          <a:lstStyle/>
          <a:p>
            <a:pPr>
              <a:defRPr/>
            </a:pPr>
            <a:r>
              <a:rPr lang="en-US" dirty="0"/>
              <a:t>Data Abstraction</a:t>
            </a:r>
          </a:p>
          <a:p>
            <a:pPr>
              <a:defRPr/>
            </a:pPr>
            <a:r>
              <a:rPr lang="en-US" dirty="0"/>
              <a:t>Polymorphism</a:t>
            </a:r>
          </a:p>
          <a:p>
            <a:pPr>
              <a:defRPr/>
            </a:pPr>
            <a:r>
              <a:rPr lang="en-US" dirty="0"/>
              <a:t>Inheritance</a:t>
            </a:r>
          </a:p>
          <a:p>
            <a:pPr>
              <a:defRPr/>
            </a:pPr>
            <a:r>
              <a:rPr lang="en-US" dirty="0"/>
              <a:t>Encapsulation</a:t>
            </a:r>
          </a:p>
          <a:p>
            <a:pPr marL="0" indent="0">
              <a:buFont typeface="Monotype Sorts" pitchFamily="2" charset="2"/>
              <a:buNone/>
              <a:defRPr/>
            </a:pPr>
            <a:endParaRPr lang="en-US" dirty="0"/>
          </a:p>
        </p:txBody>
      </p:sp>
      <p:sp>
        <p:nvSpPr>
          <p:cNvPr id="19459" name="Date Placeholder 3">
            <a:extLst>
              <a:ext uri="{FF2B5EF4-FFF2-40B4-BE49-F238E27FC236}">
                <a16:creationId xmlns:a16="http://schemas.microsoft.com/office/drawing/2014/main" id="{B34DCDFA-702C-D54E-0F66-A1B33D1DAC0B}"/>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BCF88B82-D53F-1341-8612-D0BD4C2242B6}" type="datetime1">
              <a:rPr lang="en-US" altLang="en-US" sz="1400" smtClean="0"/>
              <a:t>3/13/25</a:t>
            </a:fld>
            <a:endParaRPr lang="en-US" altLang="en-US" sz="1400"/>
          </a:p>
        </p:txBody>
      </p:sp>
      <p:sp>
        <p:nvSpPr>
          <p:cNvPr id="19460" name="Footer Placeholder 4">
            <a:extLst>
              <a:ext uri="{FF2B5EF4-FFF2-40B4-BE49-F238E27FC236}">
                <a16:creationId xmlns:a16="http://schemas.microsoft.com/office/drawing/2014/main" id="{788BFD35-1E0E-83FC-1041-A35095EBA434}"/>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19461" name="Slide Number Placeholder 5">
            <a:extLst>
              <a:ext uri="{FF2B5EF4-FFF2-40B4-BE49-F238E27FC236}">
                <a16:creationId xmlns:a16="http://schemas.microsoft.com/office/drawing/2014/main" id="{3F677535-F74D-BC7A-4384-0AA787CA2AD5}"/>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B18AE969-F76D-9F44-895B-4A978B27290D}" type="slidenum">
              <a:rPr lang="en-US" altLang="en-US" sz="1400"/>
              <a:pPr>
                <a:spcBef>
                  <a:spcPct val="0"/>
                </a:spcBef>
                <a:buClrTx/>
                <a:buSzTx/>
                <a:buFontTx/>
                <a:buNone/>
              </a:pPr>
              <a:t>14</a:t>
            </a:fld>
            <a:endParaRPr lang="en-US" altLang="en-US" sz="1400"/>
          </a:p>
        </p:txBody>
      </p:sp>
      <p:grpSp>
        <p:nvGrpSpPr>
          <p:cNvPr id="19462" name="Group 32">
            <a:extLst>
              <a:ext uri="{FF2B5EF4-FFF2-40B4-BE49-F238E27FC236}">
                <a16:creationId xmlns:a16="http://schemas.microsoft.com/office/drawing/2014/main" id="{49D9D35B-8FED-AD7B-5C97-97CDBA85E3D2}"/>
              </a:ext>
            </a:extLst>
          </p:cNvPr>
          <p:cNvGrpSpPr>
            <a:grpSpLocks/>
          </p:cNvGrpSpPr>
          <p:nvPr/>
        </p:nvGrpSpPr>
        <p:grpSpPr bwMode="auto">
          <a:xfrm>
            <a:off x="4305300" y="2362200"/>
            <a:ext cx="3886200" cy="2362200"/>
            <a:chOff x="2667000" y="2209800"/>
            <a:chExt cx="5867400" cy="3886200"/>
          </a:xfrm>
        </p:grpSpPr>
        <p:sp>
          <p:nvSpPr>
            <p:cNvPr id="19463" name="Oval 4">
              <a:extLst>
                <a:ext uri="{FF2B5EF4-FFF2-40B4-BE49-F238E27FC236}">
                  <a16:creationId xmlns:a16="http://schemas.microsoft.com/office/drawing/2014/main" id="{30157963-4833-A3CE-1BEB-188FC54EFF37}"/>
                </a:ext>
              </a:extLst>
            </p:cNvPr>
            <p:cNvSpPr>
              <a:spLocks noChangeArrowheads="1"/>
            </p:cNvSpPr>
            <p:nvPr/>
          </p:nvSpPr>
          <p:spPr bwMode="auto">
            <a:xfrm>
              <a:off x="4724400" y="2514600"/>
              <a:ext cx="3810000" cy="3581400"/>
            </a:xfrm>
            <a:prstGeom prst="ellipse">
              <a:avLst/>
            </a:prstGeom>
            <a:noFill/>
            <a:ln w="76200" cmpd="tri">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64" name="AutoShape 9">
              <a:extLst>
                <a:ext uri="{FF2B5EF4-FFF2-40B4-BE49-F238E27FC236}">
                  <a16:creationId xmlns:a16="http://schemas.microsoft.com/office/drawing/2014/main" id="{4EA44236-D913-35A7-27CC-8D78C5048DF2}"/>
                </a:ext>
              </a:extLst>
            </p:cNvPr>
            <p:cNvSpPr>
              <a:spLocks noChangeArrowheads="1"/>
            </p:cNvSpPr>
            <p:nvPr/>
          </p:nvSpPr>
          <p:spPr bwMode="auto">
            <a:xfrm>
              <a:off x="4419600" y="3352800"/>
              <a:ext cx="1066800" cy="762000"/>
            </a:xfrm>
            <a:prstGeom prst="flowChartMagneticDrum">
              <a:avLst/>
            </a:prstGeom>
            <a:solidFill>
              <a:srgbClr val="00009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65" name="AutoShape 10">
              <a:extLst>
                <a:ext uri="{FF2B5EF4-FFF2-40B4-BE49-F238E27FC236}">
                  <a16:creationId xmlns:a16="http://schemas.microsoft.com/office/drawing/2014/main" id="{E7B96054-AD87-11EE-B7A2-28124CB97A09}"/>
                </a:ext>
              </a:extLst>
            </p:cNvPr>
            <p:cNvSpPr>
              <a:spLocks noChangeArrowheads="1"/>
            </p:cNvSpPr>
            <p:nvPr/>
          </p:nvSpPr>
          <p:spPr bwMode="auto">
            <a:xfrm>
              <a:off x="4419600" y="4572000"/>
              <a:ext cx="1066800" cy="762000"/>
            </a:xfrm>
            <a:prstGeom prst="flowChartMagneticDrum">
              <a:avLst/>
            </a:prstGeom>
            <a:solidFill>
              <a:srgbClr val="660066"/>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66" name="AutoShape 11">
              <a:extLst>
                <a:ext uri="{FF2B5EF4-FFF2-40B4-BE49-F238E27FC236}">
                  <a16:creationId xmlns:a16="http://schemas.microsoft.com/office/drawing/2014/main" id="{BAEE28E4-1CDA-1042-2D2C-CD125E0BABC0}"/>
                </a:ext>
              </a:extLst>
            </p:cNvPr>
            <p:cNvSpPr>
              <a:spLocks noChangeArrowheads="1"/>
            </p:cNvSpPr>
            <p:nvPr/>
          </p:nvSpPr>
          <p:spPr bwMode="auto">
            <a:xfrm>
              <a:off x="4191000" y="4038600"/>
              <a:ext cx="1066800" cy="76200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67" name="Line 12">
              <a:extLst>
                <a:ext uri="{FF2B5EF4-FFF2-40B4-BE49-F238E27FC236}">
                  <a16:creationId xmlns:a16="http://schemas.microsoft.com/office/drawing/2014/main" id="{D1FF09F0-7F46-55E7-8388-0684D90BFC6C}"/>
                </a:ext>
              </a:extLst>
            </p:cNvPr>
            <p:cNvSpPr>
              <a:spLocks noChangeShapeType="1"/>
            </p:cNvSpPr>
            <p:nvPr/>
          </p:nvSpPr>
          <p:spPr bwMode="auto">
            <a:xfrm>
              <a:off x="2895600" y="3657600"/>
              <a:ext cx="144780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8" name="Line 13">
              <a:extLst>
                <a:ext uri="{FF2B5EF4-FFF2-40B4-BE49-F238E27FC236}">
                  <a16:creationId xmlns:a16="http://schemas.microsoft.com/office/drawing/2014/main" id="{B981E665-CD28-C882-7A10-4119AF66EB08}"/>
                </a:ext>
              </a:extLst>
            </p:cNvPr>
            <p:cNvSpPr>
              <a:spLocks noChangeShapeType="1"/>
            </p:cNvSpPr>
            <p:nvPr/>
          </p:nvSpPr>
          <p:spPr bwMode="auto">
            <a:xfrm>
              <a:off x="2743200" y="3886200"/>
              <a:ext cx="144780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69" name="Line 14">
              <a:extLst>
                <a:ext uri="{FF2B5EF4-FFF2-40B4-BE49-F238E27FC236}">
                  <a16:creationId xmlns:a16="http://schemas.microsoft.com/office/drawing/2014/main" id="{E7E6A425-C071-9285-85CF-5CA2D3336D8C}"/>
                </a:ext>
              </a:extLst>
            </p:cNvPr>
            <p:cNvSpPr>
              <a:spLocks noChangeShapeType="1"/>
            </p:cNvSpPr>
            <p:nvPr/>
          </p:nvSpPr>
          <p:spPr bwMode="auto">
            <a:xfrm>
              <a:off x="2667000" y="4343400"/>
              <a:ext cx="144780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0" name="Line 15">
              <a:extLst>
                <a:ext uri="{FF2B5EF4-FFF2-40B4-BE49-F238E27FC236}">
                  <a16:creationId xmlns:a16="http://schemas.microsoft.com/office/drawing/2014/main" id="{22F68F5C-B538-3B06-8CC0-FC6045730EF9}"/>
                </a:ext>
              </a:extLst>
            </p:cNvPr>
            <p:cNvSpPr>
              <a:spLocks noChangeShapeType="1"/>
            </p:cNvSpPr>
            <p:nvPr/>
          </p:nvSpPr>
          <p:spPr bwMode="auto">
            <a:xfrm>
              <a:off x="2971800" y="5029200"/>
              <a:ext cx="144780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19471" name="Line 16">
              <a:extLst>
                <a:ext uri="{FF2B5EF4-FFF2-40B4-BE49-F238E27FC236}">
                  <a16:creationId xmlns:a16="http://schemas.microsoft.com/office/drawing/2014/main" id="{515795E8-104D-714B-92B5-1D6CD3CF2E2D}"/>
                </a:ext>
              </a:extLst>
            </p:cNvPr>
            <p:cNvSpPr>
              <a:spLocks noChangeShapeType="1"/>
            </p:cNvSpPr>
            <p:nvPr/>
          </p:nvSpPr>
          <p:spPr bwMode="auto">
            <a:xfrm>
              <a:off x="5334000" y="3733800"/>
              <a:ext cx="129540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9472" name="Line 17">
              <a:extLst>
                <a:ext uri="{FF2B5EF4-FFF2-40B4-BE49-F238E27FC236}">
                  <a16:creationId xmlns:a16="http://schemas.microsoft.com/office/drawing/2014/main" id="{5B452A92-C3C9-6509-0453-798A3591AAE3}"/>
                </a:ext>
              </a:extLst>
            </p:cNvPr>
            <p:cNvSpPr>
              <a:spLocks noChangeShapeType="1"/>
            </p:cNvSpPr>
            <p:nvPr/>
          </p:nvSpPr>
          <p:spPr bwMode="auto">
            <a:xfrm>
              <a:off x="5105400" y="4419600"/>
              <a:ext cx="76200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9473" name="Line 18">
              <a:extLst>
                <a:ext uri="{FF2B5EF4-FFF2-40B4-BE49-F238E27FC236}">
                  <a16:creationId xmlns:a16="http://schemas.microsoft.com/office/drawing/2014/main" id="{912B6EDE-46D5-C7DA-431F-3F09C869FF99}"/>
                </a:ext>
              </a:extLst>
            </p:cNvPr>
            <p:cNvSpPr>
              <a:spLocks noChangeShapeType="1"/>
            </p:cNvSpPr>
            <p:nvPr/>
          </p:nvSpPr>
          <p:spPr bwMode="auto">
            <a:xfrm>
              <a:off x="5334000" y="4953000"/>
              <a:ext cx="129540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9474" name="Oval 2">
              <a:extLst>
                <a:ext uri="{FF2B5EF4-FFF2-40B4-BE49-F238E27FC236}">
                  <a16:creationId xmlns:a16="http://schemas.microsoft.com/office/drawing/2014/main" id="{F7755384-25E1-DB8A-4378-803C25B22608}"/>
                </a:ext>
              </a:extLst>
            </p:cNvPr>
            <p:cNvSpPr>
              <a:spLocks noChangeArrowheads="1"/>
            </p:cNvSpPr>
            <p:nvPr/>
          </p:nvSpPr>
          <p:spPr bwMode="auto">
            <a:xfrm>
              <a:off x="5486400" y="2209800"/>
              <a:ext cx="1219200" cy="1219200"/>
            </a:xfrm>
            <a:prstGeom prst="ellipse">
              <a:avLst/>
            </a:prstGeom>
            <a:solidFill>
              <a:srgbClr val="FF66CC"/>
            </a:solidFill>
            <a:ln w="76200" cmpd="tri">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75" name="Oval 24">
              <a:extLst>
                <a:ext uri="{FF2B5EF4-FFF2-40B4-BE49-F238E27FC236}">
                  <a16:creationId xmlns:a16="http://schemas.microsoft.com/office/drawing/2014/main" id="{F9D52996-1B89-3D63-9861-16A04C2CEF7D}"/>
                </a:ext>
              </a:extLst>
            </p:cNvPr>
            <p:cNvSpPr>
              <a:spLocks noChangeArrowheads="1"/>
            </p:cNvSpPr>
            <p:nvPr/>
          </p:nvSpPr>
          <p:spPr bwMode="auto">
            <a:xfrm>
              <a:off x="6934200" y="4648200"/>
              <a:ext cx="990600" cy="990600"/>
            </a:xfrm>
            <a:prstGeom prst="ellipse">
              <a:avLst/>
            </a:prstGeom>
            <a:solidFill>
              <a:schemeClr val="accent1"/>
            </a:solidFill>
            <a:ln w="76200" cmpd="tri">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76" name="AutoShape 11">
              <a:extLst>
                <a:ext uri="{FF2B5EF4-FFF2-40B4-BE49-F238E27FC236}">
                  <a16:creationId xmlns:a16="http://schemas.microsoft.com/office/drawing/2014/main" id="{D46EF05E-7D2A-8149-553D-D9A9DA4BE03A}"/>
                </a:ext>
              </a:extLst>
            </p:cNvPr>
            <p:cNvSpPr>
              <a:spLocks noChangeArrowheads="1"/>
            </p:cNvSpPr>
            <p:nvPr/>
          </p:nvSpPr>
          <p:spPr bwMode="auto">
            <a:xfrm>
              <a:off x="5334000" y="2743200"/>
              <a:ext cx="533400" cy="38100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77" name="AutoShape 11">
              <a:extLst>
                <a:ext uri="{FF2B5EF4-FFF2-40B4-BE49-F238E27FC236}">
                  <a16:creationId xmlns:a16="http://schemas.microsoft.com/office/drawing/2014/main" id="{12E5EF0D-1BB5-400E-AA57-EEA2D542E6D8}"/>
                </a:ext>
              </a:extLst>
            </p:cNvPr>
            <p:cNvSpPr>
              <a:spLocks noChangeArrowheads="1"/>
            </p:cNvSpPr>
            <p:nvPr/>
          </p:nvSpPr>
          <p:spPr bwMode="auto">
            <a:xfrm>
              <a:off x="5181600" y="2438400"/>
              <a:ext cx="533400" cy="381000"/>
            </a:xfrm>
            <a:prstGeom prst="flowChartMagneticDrum">
              <a:avLst/>
            </a:prstGeom>
            <a:solidFill>
              <a:srgbClr val="FF000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78" name="AutoShape 11">
              <a:extLst>
                <a:ext uri="{FF2B5EF4-FFF2-40B4-BE49-F238E27FC236}">
                  <a16:creationId xmlns:a16="http://schemas.microsoft.com/office/drawing/2014/main" id="{74D89628-2FB0-78E2-95DD-B3EAE14E6F89}"/>
                </a:ext>
              </a:extLst>
            </p:cNvPr>
            <p:cNvSpPr>
              <a:spLocks noChangeArrowheads="1"/>
            </p:cNvSpPr>
            <p:nvPr/>
          </p:nvSpPr>
          <p:spPr bwMode="auto">
            <a:xfrm>
              <a:off x="6629400" y="4724400"/>
              <a:ext cx="533400" cy="381000"/>
            </a:xfrm>
            <a:prstGeom prst="flowChartMagneticDrum">
              <a:avLst/>
            </a:prstGeom>
            <a:solidFill>
              <a:srgbClr val="00800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79" name="Oval 28">
              <a:extLst>
                <a:ext uri="{FF2B5EF4-FFF2-40B4-BE49-F238E27FC236}">
                  <a16:creationId xmlns:a16="http://schemas.microsoft.com/office/drawing/2014/main" id="{6A59C194-E80F-64FC-5488-19482D4E7DB2}"/>
                </a:ext>
              </a:extLst>
            </p:cNvPr>
            <p:cNvSpPr>
              <a:spLocks noChangeArrowheads="1"/>
            </p:cNvSpPr>
            <p:nvPr/>
          </p:nvSpPr>
          <p:spPr bwMode="auto">
            <a:xfrm>
              <a:off x="7315200" y="4800600"/>
              <a:ext cx="381000" cy="381000"/>
            </a:xfrm>
            <a:prstGeom prst="ellipse">
              <a:avLst/>
            </a:prstGeom>
            <a:solidFill>
              <a:srgbClr val="FF6600"/>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80" name="Oval 29">
              <a:extLst>
                <a:ext uri="{FF2B5EF4-FFF2-40B4-BE49-F238E27FC236}">
                  <a16:creationId xmlns:a16="http://schemas.microsoft.com/office/drawing/2014/main" id="{18FE076C-41FC-E5BD-EE65-5F4BA6CA759B}"/>
                </a:ext>
              </a:extLst>
            </p:cNvPr>
            <p:cNvSpPr>
              <a:spLocks noChangeArrowheads="1"/>
            </p:cNvSpPr>
            <p:nvPr/>
          </p:nvSpPr>
          <p:spPr bwMode="auto">
            <a:xfrm>
              <a:off x="5867400" y="2286000"/>
              <a:ext cx="381000" cy="381000"/>
            </a:xfrm>
            <a:prstGeom prst="ellipse">
              <a:avLst/>
            </a:prstGeom>
            <a:solidFill>
              <a:srgbClr val="3366FF"/>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81" name="Oval 30">
              <a:extLst>
                <a:ext uri="{FF2B5EF4-FFF2-40B4-BE49-F238E27FC236}">
                  <a16:creationId xmlns:a16="http://schemas.microsoft.com/office/drawing/2014/main" id="{98246622-0F53-5952-ADEC-59F00C807D39}"/>
                </a:ext>
              </a:extLst>
            </p:cNvPr>
            <p:cNvSpPr>
              <a:spLocks noChangeArrowheads="1"/>
            </p:cNvSpPr>
            <p:nvPr/>
          </p:nvSpPr>
          <p:spPr bwMode="auto">
            <a:xfrm>
              <a:off x="6172200" y="2590800"/>
              <a:ext cx="381000" cy="381000"/>
            </a:xfrm>
            <a:prstGeom prst="ellipse">
              <a:avLst/>
            </a:prstGeom>
            <a:solidFill>
              <a:srgbClr val="3366FF"/>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82" name="Oval 31">
              <a:extLst>
                <a:ext uri="{FF2B5EF4-FFF2-40B4-BE49-F238E27FC236}">
                  <a16:creationId xmlns:a16="http://schemas.microsoft.com/office/drawing/2014/main" id="{6A94814A-382E-2829-A868-B63294A60A34}"/>
                </a:ext>
              </a:extLst>
            </p:cNvPr>
            <p:cNvSpPr>
              <a:spLocks noChangeArrowheads="1"/>
            </p:cNvSpPr>
            <p:nvPr/>
          </p:nvSpPr>
          <p:spPr bwMode="auto">
            <a:xfrm>
              <a:off x="5943600" y="2971800"/>
              <a:ext cx="381000" cy="381000"/>
            </a:xfrm>
            <a:prstGeom prst="ellipse">
              <a:avLst/>
            </a:prstGeom>
            <a:solidFill>
              <a:srgbClr val="800000"/>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83" name="Diamond 4">
              <a:extLst>
                <a:ext uri="{FF2B5EF4-FFF2-40B4-BE49-F238E27FC236}">
                  <a16:creationId xmlns:a16="http://schemas.microsoft.com/office/drawing/2014/main" id="{5EEECF99-C462-27AD-7959-87123916A600}"/>
                </a:ext>
              </a:extLst>
            </p:cNvPr>
            <p:cNvSpPr>
              <a:spLocks noChangeArrowheads="1"/>
            </p:cNvSpPr>
            <p:nvPr/>
          </p:nvSpPr>
          <p:spPr bwMode="auto">
            <a:xfrm>
              <a:off x="5867400" y="4114800"/>
              <a:ext cx="685800" cy="533400"/>
            </a:xfrm>
            <a:prstGeom prst="diamond">
              <a:avLst/>
            </a:prstGeom>
            <a:solidFill>
              <a:schemeClr val="accent1"/>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9484" name="AutoShape 11">
              <a:extLst>
                <a:ext uri="{FF2B5EF4-FFF2-40B4-BE49-F238E27FC236}">
                  <a16:creationId xmlns:a16="http://schemas.microsoft.com/office/drawing/2014/main" id="{05A37AFC-A86E-FF9F-D1FD-BC432C5BF648}"/>
                </a:ext>
              </a:extLst>
            </p:cNvPr>
            <p:cNvSpPr>
              <a:spLocks noChangeArrowheads="1"/>
            </p:cNvSpPr>
            <p:nvPr/>
          </p:nvSpPr>
          <p:spPr bwMode="auto">
            <a:xfrm>
              <a:off x="6629400" y="3429000"/>
              <a:ext cx="914400" cy="609600"/>
            </a:xfrm>
            <a:prstGeom prst="flowChartMagneticDrum">
              <a:avLst/>
            </a:prstGeom>
            <a:solidFill>
              <a:srgbClr val="FFFF0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cxnSp>
          <p:nvCxnSpPr>
            <p:cNvPr id="19485" name="Curved Connector 3">
              <a:extLst>
                <a:ext uri="{FF2B5EF4-FFF2-40B4-BE49-F238E27FC236}">
                  <a16:creationId xmlns:a16="http://schemas.microsoft.com/office/drawing/2014/main" id="{06C8979F-7669-7AE0-690D-DACD83B58CF5}"/>
                </a:ext>
              </a:extLst>
            </p:cNvPr>
            <p:cNvCxnSpPr>
              <a:cxnSpLocks noChangeShapeType="1"/>
            </p:cNvCxnSpPr>
            <p:nvPr/>
          </p:nvCxnSpPr>
          <p:spPr bwMode="auto">
            <a:xfrm flipH="1">
              <a:off x="6553200" y="3733800"/>
              <a:ext cx="990600" cy="685800"/>
            </a:xfrm>
            <a:prstGeom prst="curvedConnector3">
              <a:avLst>
                <a:gd name="adj1" fmla="val -23079"/>
              </a:avLst>
            </a:prstGeom>
            <a:noFill/>
            <a:ln w="12700">
              <a:solidFill>
                <a:schemeClr val="tx1"/>
              </a:solidFill>
              <a:round/>
              <a:headEnd type="none" w="sm" len="sm"/>
              <a:tailEnd type="arrow" w="med" len="med"/>
            </a:ln>
            <a:extLst>
              <a:ext uri="{909E8E84-426E-40DD-AFC4-6F175D3DCCD1}">
                <a14:hiddenFill xmlns:a14="http://schemas.microsoft.com/office/drawing/2010/main">
                  <a:noFill/>
                </a14:hiddenFill>
              </a:ext>
            </a:extLst>
          </p:spPr>
        </p:cxn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30A45-55E0-624F-A7EC-E1BB806DE635}"/>
              </a:ext>
            </a:extLst>
          </p:cNvPr>
          <p:cNvSpPr>
            <a:spLocks noGrp="1"/>
          </p:cNvSpPr>
          <p:nvPr>
            <p:ph type="title"/>
          </p:nvPr>
        </p:nvSpPr>
        <p:spPr>
          <a:xfrm>
            <a:off x="1143000" y="304800"/>
            <a:ext cx="6705600" cy="1143000"/>
          </a:xfrm>
        </p:spPr>
        <p:txBody>
          <a:bodyPr/>
          <a:lstStyle/>
          <a:p>
            <a:pPr>
              <a:defRPr/>
            </a:pPr>
            <a:r>
              <a:rPr lang="en-US" dirty="0"/>
              <a:t>OO Programming in C++</a:t>
            </a:r>
          </a:p>
        </p:txBody>
      </p:sp>
      <p:sp>
        <p:nvSpPr>
          <p:cNvPr id="3" name="Content Placeholder 2">
            <a:extLst>
              <a:ext uri="{FF2B5EF4-FFF2-40B4-BE49-F238E27FC236}">
                <a16:creationId xmlns:a16="http://schemas.microsoft.com/office/drawing/2014/main" id="{FEFEFE2C-A592-3C44-BFF8-A5D5B1BAC202}"/>
              </a:ext>
            </a:extLst>
          </p:cNvPr>
          <p:cNvSpPr>
            <a:spLocks noGrp="1"/>
          </p:cNvSpPr>
          <p:nvPr>
            <p:ph idx="1"/>
          </p:nvPr>
        </p:nvSpPr>
        <p:spPr/>
        <p:txBody>
          <a:bodyPr/>
          <a:lstStyle/>
          <a:p>
            <a:pPr>
              <a:defRPr/>
            </a:pPr>
            <a:r>
              <a:rPr lang="en-US" dirty="0"/>
              <a:t>Data Abstraction</a:t>
            </a:r>
          </a:p>
          <a:p>
            <a:pPr>
              <a:defRPr/>
            </a:pPr>
            <a:r>
              <a:rPr lang="en-US" dirty="0"/>
              <a:t>Polymorphism</a:t>
            </a:r>
          </a:p>
          <a:p>
            <a:pPr>
              <a:defRPr/>
            </a:pPr>
            <a:r>
              <a:rPr lang="en-US" dirty="0"/>
              <a:t>Inheritance</a:t>
            </a:r>
          </a:p>
          <a:p>
            <a:pPr>
              <a:defRPr/>
            </a:pPr>
            <a:r>
              <a:rPr lang="en-US" dirty="0"/>
              <a:t>Encapsulation</a:t>
            </a:r>
          </a:p>
          <a:p>
            <a:pPr>
              <a:defRPr/>
            </a:pPr>
            <a:endParaRPr lang="en-US" dirty="0"/>
          </a:p>
          <a:p>
            <a:pPr marL="0" indent="0">
              <a:buFont typeface="Monotype Sorts" pitchFamily="2" charset="2"/>
              <a:buNone/>
              <a:defRPr/>
            </a:pPr>
            <a:r>
              <a:rPr lang="en-US" b="1" dirty="0">
                <a:latin typeface="Courier New" panose="02070309020205020404" pitchFamily="49" charset="0"/>
                <a:cs typeface="Courier New" panose="02070309020205020404" pitchFamily="49" charset="0"/>
              </a:rPr>
              <a:t>class GPS{…}</a:t>
            </a:r>
          </a:p>
        </p:txBody>
      </p:sp>
      <p:sp>
        <p:nvSpPr>
          <p:cNvPr id="20483" name="Date Placeholder 3">
            <a:extLst>
              <a:ext uri="{FF2B5EF4-FFF2-40B4-BE49-F238E27FC236}">
                <a16:creationId xmlns:a16="http://schemas.microsoft.com/office/drawing/2014/main" id="{058BD47C-E7A7-2B66-B99E-FA1420399764}"/>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3AAE2730-1D02-5842-9866-51944FC53C5A}" type="datetime1">
              <a:rPr lang="en-US" altLang="en-US" sz="1400" smtClean="0"/>
              <a:t>3/13/25</a:t>
            </a:fld>
            <a:endParaRPr lang="en-US" altLang="en-US" sz="1400"/>
          </a:p>
        </p:txBody>
      </p:sp>
      <p:sp>
        <p:nvSpPr>
          <p:cNvPr id="20484" name="Footer Placeholder 4">
            <a:extLst>
              <a:ext uri="{FF2B5EF4-FFF2-40B4-BE49-F238E27FC236}">
                <a16:creationId xmlns:a16="http://schemas.microsoft.com/office/drawing/2014/main" id="{2A6CF16D-DA41-7458-B215-8035035D34B8}"/>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0485" name="Slide Number Placeholder 5">
            <a:extLst>
              <a:ext uri="{FF2B5EF4-FFF2-40B4-BE49-F238E27FC236}">
                <a16:creationId xmlns:a16="http://schemas.microsoft.com/office/drawing/2014/main" id="{8126C9F9-3595-AD2E-A8C4-05416E78ACE4}"/>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685D9E13-7031-9449-8F54-D2AC69C13CB9}" type="slidenum">
              <a:rPr lang="en-US" altLang="en-US" sz="1400"/>
              <a:pPr>
                <a:spcBef>
                  <a:spcPct val="0"/>
                </a:spcBef>
                <a:buClrTx/>
                <a:buSzTx/>
                <a:buFontTx/>
                <a:buNone/>
              </a:pPr>
              <a:t>15</a:t>
            </a:fld>
            <a:endParaRPr lang="en-US" altLang="en-US" sz="1400"/>
          </a:p>
        </p:txBody>
      </p:sp>
      <p:sp>
        <p:nvSpPr>
          <p:cNvPr id="20486" name="Oval 4">
            <a:extLst>
              <a:ext uri="{FF2B5EF4-FFF2-40B4-BE49-F238E27FC236}">
                <a16:creationId xmlns:a16="http://schemas.microsoft.com/office/drawing/2014/main" id="{DB3FF27C-DFD7-9568-CD3B-D8D9B2F99336}"/>
              </a:ext>
            </a:extLst>
          </p:cNvPr>
          <p:cNvSpPr>
            <a:spLocks noChangeArrowheads="1"/>
          </p:cNvSpPr>
          <p:nvPr/>
        </p:nvSpPr>
        <p:spPr bwMode="auto">
          <a:xfrm>
            <a:off x="5667375" y="2547938"/>
            <a:ext cx="2524125" cy="2176462"/>
          </a:xfrm>
          <a:prstGeom prst="ellipse">
            <a:avLst/>
          </a:prstGeom>
          <a:noFill/>
          <a:ln w="76200" cmpd="tri">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0487" name="AutoShape 9">
            <a:extLst>
              <a:ext uri="{FF2B5EF4-FFF2-40B4-BE49-F238E27FC236}">
                <a16:creationId xmlns:a16="http://schemas.microsoft.com/office/drawing/2014/main" id="{25453145-E2DF-93DD-6957-AD9F7DAE2801}"/>
              </a:ext>
            </a:extLst>
          </p:cNvPr>
          <p:cNvSpPr>
            <a:spLocks noChangeArrowheads="1"/>
          </p:cNvSpPr>
          <p:nvPr/>
        </p:nvSpPr>
        <p:spPr bwMode="auto">
          <a:xfrm>
            <a:off x="5465763" y="3057525"/>
            <a:ext cx="706437" cy="461963"/>
          </a:xfrm>
          <a:prstGeom prst="flowChartMagneticDrum">
            <a:avLst/>
          </a:prstGeom>
          <a:solidFill>
            <a:srgbClr val="00009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0488" name="AutoShape 10">
            <a:extLst>
              <a:ext uri="{FF2B5EF4-FFF2-40B4-BE49-F238E27FC236}">
                <a16:creationId xmlns:a16="http://schemas.microsoft.com/office/drawing/2014/main" id="{F7A75B8D-FD1D-0543-4B7E-CAC7E506C29B}"/>
              </a:ext>
            </a:extLst>
          </p:cNvPr>
          <p:cNvSpPr>
            <a:spLocks noChangeArrowheads="1"/>
          </p:cNvSpPr>
          <p:nvPr/>
        </p:nvSpPr>
        <p:spPr bwMode="auto">
          <a:xfrm>
            <a:off x="5465763" y="3797300"/>
            <a:ext cx="706437" cy="463550"/>
          </a:xfrm>
          <a:prstGeom prst="flowChartMagneticDrum">
            <a:avLst/>
          </a:prstGeom>
          <a:solidFill>
            <a:srgbClr val="660066"/>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0489" name="AutoShape 11">
            <a:extLst>
              <a:ext uri="{FF2B5EF4-FFF2-40B4-BE49-F238E27FC236}">
                <a16:creationId xmlns:a16="http://schemas.microsoft.com/office/drawing/2014/main" id="{A85B830D-6B8B-260E-0B62-DE20E056161F}"/>
              </a:ext>
            </a:extLst>
          </p:cNvPr>
          <p:cNvSpPr>
            <a:spLocks noChangeArrowheads="1"/>
          </p:cNvSpPr>
          <p:nvPr/>
        </p:nvSpPr>
        <p:spPr bwMode="auto">
          <a:xfrm>
            <a:off x="5314950" y="3473450"/>
            <a:ext cx="706438" cy="46355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0490" name="Line 12">
            <a:extLst>
              <a:ext uri="{FF2B5EF4-FFF2-40B4-BE49-F238E27FC236}">
                <a16:creationId xmlns:a16="http://schemas.microsoft.com/office/drawing/2014/main" id="{9BC967A2-6E8B-7FFF-83D7-9D8751F653A3}"/>
              </a:ext>
            </a:extLst>
          </p:cNvPr>
          <p:cNvSpPr>
            <a:spLocks noChangeShapeType="1"/>
          </p:cNvSpPr>
          <p:nvPr/>
        </p:nvSpPr>
        <p:spPr bwMode="auto">
          <a:xfrm>
            <a:off x="4456113" y="32416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0491" name="Line 13">
            <a:extLst>
              <a:ext uri="{FF2B5EF4-FFF2-40B4-BE49-F238E27FC236}">
                <a16:creationId xmlns:a16="http://schemas.microsoft.com/office/drawing/2014/main" id="{793DF87D-EB95-97DF-1419-94211CBFA8C2}"/>
              </a:ext>
            </a:extLst>
          </p:cNvPr>
          <p:cNvSpPr>
            <a:spLocks noChangeShapeType="1"/>
          </p:cNvSpPr>
          <p:nvPr/>
        </p:nvSpPr>
        <p:spPr bwMode="auto">
          <a:xfrm>
            <a:off x="4356100" y="33813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0492" name="Line 14">
            <a:extLst>
              <a:ext uri="{FF2B5EF4-FFF2-40B4-BE49-F238E27FC236}">
                <a16:creationId xmlns:a16="http://schemas.microsoft.com/office/drawing/2014/main" id="{051B489F-A780-F3CE-E3C0-2247015EF0F1}"/>
              </a:ext>
            </a:extLst>
          </p:cNvPr>
          <p:cNvSpPr>
            <a:spLocks noChangeShapeType="1"/>
          </p:cNvSpPr>
          <p:nvPr/>
        </p:nvSpPr>
        <p:spPr bwMode="auto">
          <a:xfrm>
            <a:off x="4305300" y="3659188"/>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0493" name="Line 15">
            <a:extLst>
              <a:ext uri="{FF2B5EF4-FFF2-40B4-BE49-F238E27FC236}">
                <a16:creationId xmlns:a16="http://schemas.microsoft.com/office/drawing/2014/main" id="{DF3E424F-B3F4-0B36-3CDA-27BDD6434730}"/>
              </a:ext>
            </a:extLst>
          </p:cNvPr>
          <p:cNvSpPr>
            <a:spLocks noChangeShapeType="1"/>
          </p:cNvSpPr>
          <p:nvPr/>
        </p:nvSpPr>
        <p:spPr bwMode="auto">
          <a:xfrm>
            <a:off x="4506913" y="4076700"/>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0494" name="Line 16">
            <a:extLst>
              <a:ext uri="{FF2B5EF4-FFF2-40B4-BE49-F238E27FC236}">
                <a16:creationId xmlns:a16="http://schemas.microsoft.com/office/drawing/2014/main" id="{3DE43BFD-1924-1316-26D7-C23D7B0A2F12}"/>
              </a:ext>
            </a:extLst>
          </p:cNvPr>
          <p:cNvSpPr>
            <a:spLocks noChangeShapeType="1"/>
          </p:cNvSpPr>
          <p:nvPr/>
        </p:nvSpPr>
        <p:spPr bwMode="auto">
          <a:xfrm>
            <a:off x="6072188" y="3289300"/>
            <a:ext cx="8572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0495" name="Line 17">
            <a:extLst>
              <a:ext uri="{FF2B5EF4-FFF2-40B4-BE49-F238E27FC236}">
                <a16:creationId xmlns:a16="http://schemas.microsoft.com/office/drawing/2014/main" id="{81542DF4-674D-8FD9-EE77-CF7C09453853}"/>
              </a:ext>
            </a:extLst>
          </p:cNvPr>
          <p:cNvSpPr>
            <a:spLocks noChangeShapeType="1"/>
          </p:cNvSpPr>
          <p:nvPr/>
        </p:nvSpPr>
        <p:spPr bwMode="auto">
          <a:xfrm>
            <a:off x="5919788" y="3705225"/>
            <a:ext cx="504825"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0496" name="Line 18">
            <a:extLst>
              <a:ext uri="{FF2B5EF4-FFF2-40B4-BE49-F238E27FC236}">
                <a16:creationId xmlns:a16="http://schemas.microsoft.com/office/drawing/2014/main" id="{C501DF57-B40E-4207-7E2D-717529A1DB74}"/>
              </a:ext>
            </a:extLst>
          </p:cNvPr>
          <p:cNvSpPr>
            <a:spLocks noChangeShapeType="1"/>
          </p:cNvSpPr>
          <p:nvPr/>
        </p:nvSpPr>
        <p:spPr bwMode="auto">
          <a:xfrm>
            <a:off x="6072188" y="4029075"/>
            <a:ext cx="8572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0497" name="TextBox 3">
            <a:extLst>
              <a:ext uri="{FF2B5EF4-FFF2-40B4-BE49-F238E27FC236}">
                <a16:creationId xmlns:a16="http://schemas.microsoft.com/office/drawing/2014/main" id="{4BFEB0D0-7CB1-357F-03BD-2DD7CF3B3BDD}"/>
              </a:ext>
            </a:extLst>
          </p:cNvPr>
          <p:cNvSpPr txBox="1">
            <a:spLocks noChangeArrowheads="1"/>
          </p:cNvSpPr>
          <p:nvPr/>
        </p:nvSpPr>
        <p:spPr bwMode="auto">
          <a:xfrm>
            <a:off x="6818959" y="3260375"/>
            <a:ext cx="134524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dirty="0">
                <a:solidFill>
                  <a:srgbClr val="FF0000"/>
                </a:solidFill>
              </a:rPr>
              <a:t>latitude</a:t>
            </a:r>
          </a:p>
          <a:p>
            <a:pPr>
              <a:spcBef>
                <a:spcPct val="0"/>
              </a:spcBef>
              <a:buClrTx/>
              <a:buSzTx/>
              <a:buFontTx/>
              <a:buNone/>
            </a:pPr>
            <a:r>
              <a:rPr lang="en-US" altLang="en-US" sz="2400" dirty="0">
                <a:solidFill>
                  <a:srgbClr val="FF0000"/>
                </a:solidFill>
              </a:rPr>
              <a:t>longitude</a:t>
            </a:r>
          </a:p>
        </p:txBody>
      </p:sp>
      <p:sp>
        <p:nvSpPr>
          <p:cNvPr id="20498" name="Cube 4">
            <a:extLst>
              <a:ext uri="{FF2B5EF4-FFF2-40B4-BE49-F238E27FC236}">
                <a16:creationId xmlns:a16="http://schemas.microsoft.com/office/drawing/2014/main" id="{BA1F9053-A5B5-9FC0-3A78-27207177A44C}"/>
              </a:ext>
            </a:extLst>
          </p:cNvPr>
          <p:cNvSpPr>
            <a:spLocks noChangeArrowheads="1"/>
          </p:cNvSpPr>
          <p:nvPr/>
        </p:nvSpPr>
        <p:spPr bwMode="auto">
          <a:xfrm>
            <a:off x="6491288" y="2263775"/>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 name="TextBox 3">
            <a:extLst>
              <a:ext uri="{FF2B5EF4-FFF2-40B4-BE49-F238E27FC236}">
                <a16:creationId xmlns:a16="http://schemas.microsoft.com/office/drawing/2014/main" id="{C38F1B81-DB3C-E2B8-FE75-B542E8F5C2A1}"/>
              </a:ext>
            </a:extLst>
          </p:cNvPr>
          <p:cNvSpPr txBox="1"/>
          <p:nvPr/>
        </p:nvSpPr>
        <p:spPr>
          <a:xfrm>
            <a:off x="1364736" y="5662910"/>
            <a:ext cx="5982728" cy="461665"/>
          </a:xfrm>
          <a:prstGeom prst="rect">
            <a:avLst/>
          </a:prstGeom>
          <a:noFill/>
        </p:spPr>
        <p:txBody>
          <a:bodyPr wrap="none" rtlCol="0">
            <a:spAutoFit/>
          </a:bodyPr>
          <a:lstStyle/>
          <a:p>
            <a:r>
              <a:rPr lang="en-US" dirty="0"/>
              <a:t>https://</a:t>
            </a:r>
            <a:r>
              <a:rPr lang="en-US" dirty="0" err="1"/>
              <a:t>github.com</a:t>
            </a:r>
            <a:r>
              <a:rPr lang="en-US" dirty="0"/>
              <a:t>/</a:t>
            </a:r>
            <a:r>
              <a:rPr lang="en-US" dirty="0" err="1"/>
              <a:t>sfelixwu</a:t>
            </a:r>
            <a:r>
              <a:rPr lang="en-US" dirty="0"/>
              <a:t>/</a:t>
            </a:r>
            <a:r>
              <a:rPr lang="en-US" dirty="0" err="1"/>
              <a:t>Person_and_Thing</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7E294-A95B-7C41-AC53-9C80F890DFC9}"/>
              </a:ext>
            </a:extLst>
          </p:cNvPr>
          <p:cNvSpPr>
            <a:spLocks noGrp="1"/>
          </p:cNvSpPr>
          <p:nvPr>
            <p:ph type="title"/>
          </p:nvPr>
        </p:nvSpPr>
        <p:spPr/>
        <p:txBody>
          <a:bodyPr/>
          <a:lstStyle/>
          <a:p>
            <a:pPr>
              <a:defRPr/>
            </a:pPr>
            <a:r>
              <a:rPr lang="en-US" altLang="en-US" dirty="0">
                <a:effectLst>
                  <a:outerShdw blurRad="38100" dist="38100" dir="2700000" algn="tl">
                    <a:srgbClr val="C0C0C0"/>
                  </a:outerShdw>
                </a:effectLst>
                <a:ea typeface="ＭＳ Ｐゴシック" panose="020B0600070205080204" pitchFamily="34" charset="-128"/>
              </a:rPr>
              <a:t>Objects/Classes</a:t>
            </a:r>
          </a:p>
        </p:txBody>
      </p:sp>
      <p:sp>
        <p:nvSpPr>
          <p:cNvPr id="23554" name="Content Placeholder 2">
            <a:extLst>
              <a:ext uri="{FF2B5EF4-FFF2-40B4-BE49-F238E27FC236}">
                <a16:creationId xmlns:a16="http://schemas.microsoft.com/office/drawing/2014/main" id="{E78139D9-DA28-A7CF-704E-7F0541B7F074}"/>
              </a:ext>
            </a:extLst>
          </p:cNvPr>
          <p:cNvSpPr>
            <a:spLocks noGrp="1" noChangeArrowheads="1"/>
          </p:cNvSpPr>
          <p:nvPr>
            <p:ph idx="1"/>
          </p:nvPr>
        </p:nvSpPr>
        <p:spPr>
          <a:xfrm>
            <a:off x="419100" y="1447800"/>
            <a:ext cx="4000500" cy="4114800"/>
          </a:xfrm>
        </p:spPr>
        <p:txBody>
          <a:bodyPr/>
          <a:lstStyle/>
          <a:p>
            <a:r>
              <a:rPr lang="en-US" altLang="en-US" sz="2800">
                <a:ea typeface="ＭＳ Ｐゴシック" panose="020B0600070205080204" pitchFamily="34" charset="-128"/>
              </a:rPr>
              <a:t>Data/attributes</a:t>
            </a:r>
          </a:p>
          <a:p>
            <a:pPr lvl="1"/>
            <a:r>
              <a:rPr lang="en-US" altLang="en-US" sz="2400">
                <a:ea typeface="ＭＳ Ｐゴシック" panose="020B0600070205080204" pitchFamily="34" charset="-128"/>
              </a:rPr>
              <a:t>Internal, external, inherited/protected</a:t>
            </a:r>
          </a:p>
          <a:p>
            <a:r>
              <a:rPr lang="en-US" altLang="en-US" sz="2800">
                <a:ea typeface="ＭＳ Ｐゴシック" panose="020B0600070205080204" pitchFamily="34" charset="-128"/>
              </a:rPr>
              <a:t>Methods (</a:t>
            </a:r>
            <a:r>
              <a:rPr lang="en-US" altLang="en-US" sz="2800">
                <a:solidFill>
                  <a:srgbClr val="00B0F0"/>
                </a:solidFill>
                <a:ea typeface="ＭＳ Ｐゴシック" panose="020B0600070205080204" pitchFamily="34" charset="-128"/>
              </a:rPr>
              <a:t>interface</a:t>
            </a:r>
            <a:r>
              <a:rPr lang="en-US" altLang="en-US" sz="2800">
                <a:ea typeface="ＭＳ Ｐゴシック" panose="020B0600070205080204" pitchFamily="34" charset="-128"/>
              </a:rPr>
              <a:t>, </a:t>
            </a:r>
            <a:r>
              <a:rPr lang="en-US" altLang="en-US" sz="2800">
                <a:solidFill>
                  <a:srgbClr val="00B050"/>
                </a:solidFill>
                <a:ea typeface="ＭＳ Ｐゴシック" panose="020B0600070205080204" pitchFamily="34" charset="-128"/>
              </a:rPr>
              <a:t>member functions</a:t>
            </a:r>
            <a:r>
              <a:rPr lang="en-US" altLang="en-US" sz="2800">
                <a:ea typeface="ＭＳ Ｐゴシック" panose="020B0600070205080204" pitchFamily="34" charset="-128"/>
              </a:rPr>
              <a:t>)</a:t>
            </a:r>
          </a:p>
          <a:p>
            <a:pPr lvl="1"/>
            <a:r>
              <a:rPr lang="en-US" altLang="en-US" sz="2400">
                <a:ea typeface="ＭＳ Ｐゴシック" panose="020B0600070205080204" pitchFamily="34" charset="-128"/>
              </a:rPr>
              <a:t>External, internal, inherited/protected, virtual</a:t>
            </a:r>
          </a:p>
        </p:txBody>
      </p:sp>
      <p:sp>
        <p:nvSpPr>
          <p:cNvPr id="23555" name="Date Placeholder 3">
            <a:extLst>
              <a:ext uri="{FF2B5EF4-FFF2-40B4-BE49-F238E27FC236}">
                <a16:creationId xmlns:a16="http://schemas.microsoft.com/office/drawing/2014/main" id="{57555AB3-C621-D6D3-C5AA-D99769CBBD5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4F9FDCE1-8C5A-9C4A-9D0B-CA087AC8397E}" type="datetime1">
              <a:rPr lang="en-US" altLang="en-US" sz="1400" smtClean="0"/>
              <a:t>3/13/25</a:t>
            </a:fld>
            <a:endParaRPr lang="en-US" altLang="en-US" sz="1400"/>
          </a:p>
        </p:txBody>
      </p:sp>
      <p:sp>
        <p:nvSpPr>
          <p:cNvPr id="23556" name="Footer Placeholder 4">
            <a:extLst>
              <a:ext uri="{FF2B5EF4-FFF2-40B4-BE49-F238E27FC236}">
                <a16:creationId xmlns:a16="http://schemas.microsoft.com/office/drawing/2014/main" id="{8687FEB6-DFF3-2368-6309-13EAF4D3AE64}"/>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3557" name="Slide Number Placeholder 5">
            <a:extLst>
              <a:ext uri="{FF2B5EF4-FFF2-40B4-BE49-F238E27FC236}">
                <a16:creationId xmlns:a16="http://schemas.microsoft.com/office/drawing/2014/main" id="{27621338-923B-CBFB-AB3C-A6BF6901ABC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0BBC13C9-9B85-9F49-8098-D54FCD05841D}" type="slidenum">
              <a:rPr lang="en-US" altLang="en-US" sz="1400"/>
              <a:pPr>
                <a:spcBef>
                  <a:spcPct val="0"/>
                </a:spcBef>
                <a:buClrTx/>
                <a:buSzTx/>
                <a:buFontTx/>
                <a:buNone/>
              </a:pPr>
              <a:t>16</a:t>
            </a:fld>
            <a:endParaRPr lang="en-US" altLang="en-US" sz="1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7E294-A95B-7C41-AC53-9C80F890DFC9}"/>
              </a:ext>
            </a:extLst>
          </p:cNvPr>
          <p:cNvSpPr>
            <a:spLocks noGrp="1"/>
          </p:cNvSpPr>
          <p:nvPr>
            <p:ph type="title"/>
          </p:nvPr>
        </p:nvSpPr>
        <p:spPr/>
        <p:txBody>
          <a:bodyPr/>
          <a:lstStyle/>
          <a:p>
            <a:pPr>
              <a:defRPr/>
            </a:pPr>
            <a:r>
              <a:rPr lang="en-US" altLang="en-US" dirty="0">
                <a:effectLst>
                  <a:outerShdw blurRad="38100" dist="38100" dir="2700000" algn="tl">
                    <a:srgbClr val="C0C0C0"/>
                  </a:outerShdw>
                </a:effectLst>
                <a:ea typeface="ＭＳ Ｐゴシック" panose="020B0600070205080204" pitchFamily="34" charset="-128"/>
              </a:rPr>
              <a:t>Objects/Classes</a:t>
            </a:r>
          </a:p>
        </p:txBody>
      </p:sp>
      <p:sp>
        <p:nvSpPr>
          <p:cNvPr id="24578" name="Content Placeholder 2">
            <a:extLst>
              <a:ext uri="{FF2B5EF4-FFF2-40B4-BE49-F238E27FC236}">
                <a16:creationId xmlns:a16="http://schemas.microsoft.com/office/drawing/2014/main" id="{BC86D7EE-14A5-D2B4-F969-73D42D761155}"/>
              </a:ext>
            </a:extLst>
          </p:cNvPr>
          <p:cNvSpPr>
            <a:spLocks noGrp="1" noChangeArrowheads="1"/>
          </p:cNvSpPr>
          <p:nvPr>
            <p:ph idx="1"/>
          </p:nvPr>
        </p:nvSpPr>
        <p:spPr>
          <a:xfrm>
            <a:off x="419100" y="1447800"/>
            <a:ext cx="4000500" cy="4114800"/>
          </a:xfrm>
        </p:spPr>
        <p:txBody>
          <a:bodyPr/>
          <a:lstStyle/>
          <a:p>
            <a:r>
              <a:rPr lang="en-US" altLang="en-US" sz="2800">
                <a:ea typeface="ＭＳ Ｐゴシック" panose="020B0600070205080204" pitchFamily="34" charset="-128"/>
              </a:rPr>
              <a:t>Data/attributes</a:t>
            </a:r>
          </a:p>
          <a:p>
            <a:pPr lvl="1"/>
            <a:r>
              <a:rPr lang="en-US" altLang="en-US" sz="2400">
                <a:ea typeface="ＭＳ Ｐゴシック" panose="020B0600070205080204" pitchFamily="34" charset="-128"/>
              </a:rPr>
              <a:t>Internal, external, inherited/protected</a:t>
            </a:r>
          </a:p>
          <a:p>
            <a:r>
              <a:rPr lang="en-US" altLang="en-US" sz="2800">
                <a:ea typeface="ＭＳ Ｐゴシック" panose="020B0600070205080204" pitchFamily="34" charset="-128"/>
              </a:rPr>
              <a:t>Methods (</a:t>
            </a:r>
            <a:r>
              <a:rPr lang="en-US" altLang="en-US" sz="2800">
                <a:solidFill>
                  <a:srgbClr val="00B0F0"/>
                </a:solidFill>
                <a:ea typeface="ＭＳ Ｐゴシック" panose="020B0600070205080204" pitchFamily="34" charset="-128"/>
              </a:rPr>
              <a:t>interface</a:t>
            </a:r>
            <a:r>
              <a:rPr lang="en-US" altLang="en-US" sz="2800">
                <a:ea typeface="ＭＳ Ｐゴシック" panose="020B0600070205080204" pitchFamily="34" charset="-128"/>
              </a:rPr>
              <a:t>, </a:t>
            </a:r>
            <a:r>
              <a:rPr lang="en-US" altLang="en-US" sz="2800">
                <a:solidFill>
                  <a:srgbClr val="00B050"/>
                </a:solidFill>
                <a:ea typeface="ＭＳ Ｐゴシック" panose="020B0600070205080204" pitchFamily="34" charset="-128"/>
              </a:rPr>
              <a:t>member functions</a:t>
            </a:r>
            <a:r>
              <a:rPr lang="en-US" altLang="en-US" sz="2800">
                <a:ea typeface="ＭＳ Ｐゴシック" panose="020B0600070205080204" pitchFamily="34" charset="-128"/>
              </a:rPr>
              <a:t>)</a:t>
            </a:r>
          </a:p>
          <a:p>
            <a:pPr lvl="1"/>
            <a:r>
              <a:rPr lang="en-US" altLang="en-US" sz="2400">
                <a:ea typeface="ＭＳ Ｐゴシック" panose="020B0600070205080204" pitchFamily="34" charset="-128"/>
              </a:rPr>
              <a:t>External, internal, inherited/protected, virtual</a:t>
            </a:r>
          </a:p>
        </p:txBody>
      </p:sp>
      <p:sp>
        <p:nvSpPr>
          <p:cNvPr id="24579" name="Date Placeholder 3">
            <a:extLst>
              <a:ext uri="{FF2B5EF4-FFF2-40B4-BE49-F238E27FC236}">
                <a16:creationId xmlns:a16="http://schemas.microsoft.com/office/drawing/2014/main" id="{E1CE7217-00F6-C915-0AB2-D6E145FE7CA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214E5D4D-EDD8-5E4D-AD47-EF2C6DBB564E}" type="datetime1">
              <a:rPr lang="en-US" altLang="en-US" sz="1400" smtClean="0"/>
              <a:t>3/13/25</a:t>
            </a:fld>
            <a:endParaRPr lang="en-US" altLang="en-US" sz="1400"/>
          </a:p>
        </p:txBody>
      </p:sp>
      <p:sp>
        <p:nvSpPr>
          <p:cNvPr id="24580" name="Footer Placeholder 4">
            <a:extLst>
              <a:ext uri="{FF2B5EF4-FFF2-40B4-BE49-F238E27FC236}">
                <a16:creationId xmlns:a16="http://schemas.microsoft.com/office/drawing/2014/main" id="{1A22C5B1-7A3E-B262-F5A4-212B2EB4B2AB}"/>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4581" name="Slide Number Placeholder 5">
            <a:extLst>
              <a:ext uri="{FF2B5EF4-FFF2-40B4-BE49-F238E27FC236}">
                <a16:creationId xmlns:a16="http://schemas.microsoft.com/office/drawing/2014/main" id="{77DCC1CA-28C6-495C-95D7-7ADC5217766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425B4977-61B4-9948-95CF-2C1CC0F25C27}" type="slidenum">
              <a:rPr lang="en-US" altLang="en-US" sz="1400"/>
              <a:pPr>
                <a:spcBef>
                  <a:spcPct val="0"/>
                </a:spcBef>
                <a:buClrTx/>
                <a:buSzTx/>
                <a:buFontTx/>
                <a:buNone/>
              </a:pPr>
              <a:t>17</a:t>
            </a:fld>
            <a:endParaRPr lang="en-US" altLang="en-US" sz="1400"/>
          </a:p>
        </p:txBody>
      </p:sp>
      <p:sp>
        <p:nvSpPr>
          <p:cNvPr id="24582" name="Rectangle 4">
            <a:extLst>
              <a:ext uri="{FF2B5EF4-FFF2-40B4-BE49-F238E27FC236}">
                <a16:creationId xmlns:a16="http://schemas.microsoft.com/office/drawing/2014/main" id="{36C456C5-A459-F70C-4E1E-0464E3F6B588}"/>
              </a:ext>
            </a:extLst>
          </p:cNvPr>
          <p:cNvSpPr>
            <a:spLocks noChangeArrowheads="1"/>
          </p:cNvSpPr>
          <p:nvPr/>
        </p:nvSpPr>
        <p:spPr bwMode="auto">
          <a:xfrm>
            <a:off x="4560888" y="1447800"/>
            <a:ext cx="4343400" cy="4267200"/>
          </a:xfrm>
          <a:prstGeom prst="rect">
            <a:avLst/>
          </a:prstGeom>
          <a:solidFill>
            <a:schemeClr val="accent1"/>
          </a:solidFill>
          <a:ln w="9525">
            <a:solidFill>
              <a:schemeClr val="tx1"/>
            </a:solidFill>
            <a:miter lim="800000"/>
            <a:headEnd/>
            <a:tailEnd/>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b="1">
                <a:solidFill>
                  <a:srgbClr val="C00000"/>
                </a:solidFill>
                <a:latin typeface="Courier New" panose="02070309020205020404" pitchFamily="49" charset="0"/>
                <a:cs typeface="Courier New" panose="02070309020205020404" pitchFamily="49" charset="0"/>
              </a:rPr>
              <a:t>class</a:t>
            </a:r>
            <a:r>
              <a:rPr lang="en-US" altLang="en-US" sz="2400">
                <a:latin typeface="Courier New" panose="02070309020205020404" pitchFamily="49" charset="0"/>
                <a:cs typeface="Courier New" panose="02070309020205020404" pitchFamily="49" charset="0"/>
              </a:rPr>
              <a:t> </a:t>
            </a:r>
            <a:r>
              <a:rPr lang="en-US" altLang="en-US" sz="2400">
                <a:solidFill>
                  <a:srgbClr val="0070C0"/>
                </a:solidFill>
                <a:latin typeface="Courier New" panose="02070309020205020404" pitchFamily="49" charset="0"/>
                <a:cs typeface="Courier New" panose="02070309020205020404" pitchFamily="49" charset="0"/>
              </a:rPr>
              <a:t>class_name</a:t>
            </a:r>
          </a:p>
          <a:p>
            <a:pPr>
              <a:spcBef>
                <a:spcPct val="0"/>
              </a:spcBef>
              <a:buClrTx/>
              <a:buSzTx/>
              <a:buFontTx/>
              <a:buNone/>
            </a:pPr>
            <a:r>
              <a:rPr lang="en-US" altLang="en-US" sz="2400" b="1">
                <a:solidFill>
                  <a:srgbClr val="C00000"/>
                </a:solidFill>
                <a:latin typeface="Courier New" panose="02070309020205020404" pitchFamily="49" charset="0"/>
                <a:cs typeface="Courier New" panose="02070309020205020404" pitchFamily="49" charset="0"/>
              </a:rPr>
              <a:t>{</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r>
              <a:rPr lang="en-US" altLang="en-US" sz="2400" b="1">
                <a:solidFill>
                  <a:srgbClr val="C00000"/>
                </a:solidFill>
                <a:latin typeface="Courier New" panose="02070309020205020404" pitchFamily="49" charset="0"/>
                <a:cs typeface="Courier New" panose="02070309020205020404" pitchFamily="49" charset="0"/>
              </a:rPr>
              <a:t>private:</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r>
              <a:rPr lang="en-US" altLang="en-US" sz="2400" b="1">
                <a:solidFill>
                  <a:srgbClr val="C00000"/>
                </a:solidFill>
                <a:latin typeface="Courier New" panose="02070309020205020404" pitchFamily="49" charset="0"/>
                <a:cs typeface="Courier New" panose="02070309020205020404" pitchFamily="49" charset="0"/>
              </a:rPr>
              <a:t>public:</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b="1">
                <a:solidFill>
                  <a:srgbClr val="C00000"/>
                </a:solidFill>
                <a:latin typeface="Courier New" panose="02070309020205020404" pitchFamily="49" charset="0"/>
                <a:cs typeface="Courier New" panose="02070309020205020404" pitchFamily="49" charset="0"/>
              </a:rPr>
              <a:t>};</a:t>
            </a:r>
          </a:p>
        </p:txBody>
      </p:sp>
      <p:sp>
        <p:nvSpPr>
          <p:cNvPr id="24583" name="Oval 4">
            <a:extLst>
              <a:ext uri="{FF2B5EF4-FFF2-40B4-BE49-F238E27FC236}">
                <a16:creationId xmlns:a16="http://schemas.microsoft.com/office/drawing/2014/main" id="{9556F76C-A42D-7EB3-83A7-937D51DB59C1}"/>
              </a:ext>
            </a:extLst>
          </p:cNvPr>
          <p:cNvSpPr>
            <a:spLocks noChangeArrowheads="1"/>
          </p:cNvSpPr>
          <p:nvPr/>
        </p:nvSpPr>
        <p:spPr bwMode="auto">
          <a:xfrm>
            <a:off x="6553200" y="4071938"/>
            <a:ext cx="2524125" cy="2176462"/>
          </a:xfrm>
          <a:prstGeom prst="ellipse">
            <a:avLst/>
          </a:prstGeom>
          <a:noFill/>
          <a:ln w="76200" cmpd="tri">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4584" name="AutoShape 9">
            <a:extLst>
              <a:ext uri="{FF2B5EF4-FFF2-40B4-BE49-F238E27FC236}">
                <a16:creationId xmlns:a16="http://schemas.microsoft.com/office/drawing/2014/main" id="{728DF68C-0993-AEBB-332D-6DC7C3281CCD}"/>
              </a:ext>
            </a:extLst>
          </p:cNvPr>
          <p:cNvSpPr>
            <a:spLocks noChangeArrowheads="1"/>
          </p:cNvSpPr>
          <p:nvPr/>
        </p:nvSpPr>
        <p:spPr bwMode="auto">
          <a:xfrm>
            <a:off x="6351588" y="4581525"/>
            <a:ext cx="706437" cy="461963"/>
          </a:xfrm>
          <a:prstGeom prst="flowChartMagneticDrum">
            <a:avLst/>
          </a:prstGeom>
          <a:solidFill>
            <a:srgbClr val="00009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4585" name="AutoShape 10">
            <a:extLst>
              <a:ext uri="{FF2B5EF4-FFF2-40B4-BE49-F238E27FC236}">
                <a16:creationId xmlns:a16="http://schemas.microsoft.com/office/drawing/2014/main" id="{FE9C4EF0-2555-3217-C856-A4EFA4D8D50D}"/>
              </a:ext>
            </a:extLst>
          </p:cNvPr>
          <p:cNvSpPr>
            <a:spLocks noChangeArrowheads="1"/>
          </p:cNvSpPr>
          <p:nvPr/>
        </p:nvSpPr>
        <p:spPr bwMode="auto">
          <a:xfrm>
            <a:off x="6351588" y="5321300"/>
            <a:ext cx="706437" cy="463550"/>
          </a:xfrm>
          <a:prstGeom prst="flowChartMagneticDrum">
            <a:avLst/>
          </a:prstGeom>
          <a:solidFill>
            <a:srgbClr val="660066"/>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4586" name="AutoShape 11">
            <a:extLst>
              <a:ext uri="{FF2B5EF4-FFF2-40B4-BE49-F238E27FC236}">
                <a16:creationId xmlns:a16="http://schemas.microsoft.com/office/drawing/2014/main" id="{D1D52B53-5181-1B82-4DDD-63D7BB8F36A1}"/>
              </a:ext>
            </a:extLst>
          </p:cNvPr>
          <p:cNvSpPr>
            <a:spLocks noChangeArrowheads="1"/>
          </p:cNvSpPr>
          <p:nvPr/>
        </p:nvSpPr>
        <p:spPr bwMode="auto">
          <a:xfrm>
            <a:off x="6199188" y="4997450"/>
            <a:ext cx="708025" cy="46355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4587" name="Line 16">
            <a:extLst>
              <a:ext uri="{FF2B5EF4-FFF2-40B4-BE49-F238E27FC236}">
                <a16:creationId xmlns:a16="http://schemas.microsoft.com/office/drawing/2014/main" id="{0F21EAD1-D3B5-D9A0-0F5F-39C81980596B}"/>
              </a:ext>
            </a:extLst>
          </p:cNvPr>
          <p:cNvSpPr>
            <a:spLocks noChangeShapeType="1"/>
          </p:cNvSpPr>
          <p:nvPr/>
        </p:nvSpPr>
        <p:spPr bwMode="auto">
          <a:xfrm>
            <a:off x="6956425" y="4813300"/>
            <a:ext cx="858838"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88" name="Line 17">
            <a:extLst>
              <a:ext uri="{FF2B5EF4-FFF2-40B4-BE49-F238E27FC236}">
                <a16:creationId xmlns:a16="http://schemas.microsoft.com/office/drawing/2014/main" id="{B4F5345F-C4A5-87FF-721F-BBFDA7E04840}"/>
              </a:ext>
            </a:extLst>
          </p:cNvPr>
          <p:cNvSpPr>
            <a:spLocks noChangeShapeType="1"/>
          </p:cNvSpPr>
          <p:nvPr/>
        </p:nvSpPr>
        <p:spPr bwMode="auto">
          <a:xfrm>
            <a:off x="6805613" y="5229225"/>
            <a:ext cx="504825"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89" name="Line 18">
            <a:extLst>
              <a:ext uri="{FF2B5EF4-FFF2-40B4-BE49-F238E27FC236}">
                <a16:creationId xmlns:a16="http://schemas.microsoft.com/office/drawing/2014/main" id="{CC29A103-2D0B-3C08-9958-ABE00ACE3D36}"/>
              </a:ext>
            </a:extLst>
          </p:cNvPr>
          <p:cNvSpPr>
            <a:spLocks noChangeShapeType="1"/>
          </p:cNvSpPr>
          <p:nvPr/>
        </p:nvSpPr>
        <p:spPr bwMode="auto">
          <a:xfrm>
            <a:off x="6956425" y="5553075"/>
            <a:ext cx="858838"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4590" name="TextBox 19">
            <a:extLst>
              <a:ext uri="{FF2B5EF4-FFF2-40B4-BE49-F238E27FC236}">
                <a16:creationId xmlns:a16="http://schemas.microsoft.com/office/drawing/2014/main" id="{C9475558-4BE8-3750-7778-23C4532A19A4}"/>
              </a:ext>
            </a:extLst>
          </p:cNvPr>
          <p:cNvSpPr txBox="1">
            <a:spLocks noChangeArrowheads="1"/>
          </p:cNvSpPr>
          <p:nvPr/>
        </p:nvSpPr>
        <p:spPr bwMode="auto">
          <a:xfrm>
            <a:off x="7676043" y="4779655"/>
            <a:ext cx="134524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dirty="0">
                <a:solidFill>
                  <a:srgbClr val="FF0000"/>
                </a:solidFill>
              </a:rPr>
              <a:t>latitude</a:t>
            </a:r>
          </a:p>
          <a:p>
            <a:pPr>
              <a:spcBef>
                <a:spcPct val="0"/>
              </a:spcBef>
              <a:buClrTx/>
              <a:buSzTx/>
              <a:buFontTx/>
              <a:buNone/>
            </a:pPr>
            <a:r>
              <a:rPr lang="en-US" altLang="en-US" sz="2400" dirty="0">
                <a:solidFill>
                  <a:srgbClr val="FF0000"/>
                </a:solidFill>
              </a:rPr>
              <a:t>longitude</a:t>
            </a:r>
          </a:p>
        </p:txBody>
      </p:sp>
      <p:sp>
        <p:nvSpPr>
          <p:cNvPr id="24591" name="Cube 20">
            <a:extLst>
              <a:ext uri="{FF2B5EF4-FFF2-40B4-BE49-F238E27FC236}">
                <a16:creationId xmlns:a16="http://schemas.microsoft.com/office/drawing/2014/main" id="{5C445DF2-9193-517C-E4F9-F999F941B1BF}"/>
              </a:ext>
            </a:extLst>
          </p:cNvPr>
          <p:cNvSpPr>
            <a:spLocks noChangeArrowheads="1"/>
          </p:cNvSpPr>
          <p:nvPr/>
        </p:nvSpPr>
        <p:spPr bwMode="auto">
          <a:xfrm>
            <a:off x="7375525" y="3787775"/>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7E294-A95B-7C41-AC53-9C80F890DFC9}"/>
              </a:ext>
            </a:extLst>
          </p:cNvPr>
          <p:cNvSpPr>
            <a:spLocks noGrp="1"/>
          </p:cNvSpPr>
          <p:nvPr>
            <p:ph type="title"/>
          </p:nvPr>
        </p:nvSpPr>
        <p:spPr/>
        <p:txBody>
          <a:bodyPr/>
          <a:lstStyle/>
          <a:p>
            <a:pPr>
              <a:defRPr/>
            </a:pPr>
            <a:r>
              <a:rPr lang="en-US" altLang="en-US" dirty="0">
                <a:effectLst>
                  <a:outerShdw blurRad="38100" dist="38100" dir="2700000" algn="tl">
                    <a:srgbClr val="C0C0C0"/>
                  </a:outerShdw>
                </a:effectLst>
                <a:ea typeface="ＭＳ Ｐゴシック" panose="020B0600070205080204" pitchFamily="34" charset="-128"/>
              </a:rPr>
              <a:t>Objects/Classes</a:t>
            </a:r>
          </a:p>
        </p:txBody>
      </p:sp>
      <p:sp>
        <p:nvSpPr>
          <p:cNvPr id="25602" name="Content Placeholder 2">
            <a:extLst>
              <a:ext uri="{FF2B5EF4-FFF2-40B4-BE49-F238E27FC236}">
                <a16:creationId xmlns:a16="http://schemas.microsoft.com/office/drawing/2014/main" id="{CE6472E7-22C2-3CF2-14DE-82DD713324DE}"/>
              </a:ext>
            </a:extLst>
          </p:cNvPr>
          <p:cNvSpPr>
            <a:spLocks noGrp="1" noChangeArrowheads="1"/>
          </p:cNvSpPr>
          <p:nvPr>
            <p:ph idx="1"/>
          </p:nvPr>
        </p:nvSpPr>
        <p:spPr>
          <a:xfrm>
            <a:off x="419100" y="1447800"/>
            <a:ext cx="4000500" cy="4114800"/>
          </a:xfrm>
        </p:spPr>
        <p:txBody>
          <a:bodyPr/>
          <a:lstStyle/>
          <a:p>
            <a:r>
              <a:rPr lang="en-US" altLang="en-US" sz="2800">
                <a:ea typeface="ＭＳ Ｐゴシック" panose="020B0600070205080204" pitchFamily="34" charset="-128"/>
              </a:rPr>
              <a:t>Data/attributes</a:t>
            </a:r>
          </a:p>
          <a:p>
            <a:pPr lvl="1"/>
            <a:r>
              <a:rPr lang="en-US" altLang="en-US" sz="2400">
                <a:ea typeface="ＭＳ Ｐゴシック" panose="020B0600070205080204" pitchFamily="34" charset="-128"/>
              </a:rPr>
              <a:t>Internal, external, inherited/protected</a:t>
            </a:r>
          </a:p>
          <a:p>
            <a:r>
              <a:rPr lang="en-US" altLang="en-US" sz="2800">
                <a:ea typeface="ＭＳ Ｐゴシック" panose="020B0600070205080204" pitchFamily="34" charset="-128"/>
              </a:rPr>
              <a:t>Methods (</a:t>
            </a:r>
            <a:r>
              <a:rPr lang="en-US" altLang="en-US" sz="2800">
                <a:solidFill>
                  <a:srgbClr val="00B0F0"/>
                </a:solidFill>
                <a:ea typeface="ＭＳ Ｐゴシック" panose="020B0600070205080204" pitchFamily="34" charset="-128"/>
              </a:rPr>
              <a:t>interface</a:t>
            </a:r>
            <a:r>
              <a:rPr lang="en-US" altLang="en-US" sz="2800">
                <a:ea typeface="ＭＳ Ｐゴシック" panose="020B0600070205080204" pitchFamily="34" charset="-128"/>
              </a:rPr>
              <a:t>, </a:t>
            </a:r>
            <a:r>
              <a:rPr lang="en-US" altLang="en-US" sz="2800">
                <a:solidFill>
                  <a:srgbClr val="00B050"/>
                </a:solidFill>
                <a:ea typeface="ＭＳ Ｐゴシック" panose="020B0600070205080204" pitchFamily="34" charset="-128"/>
              </a:rPr>
              <a:t>member functions</a:t>
            </a:r>
            <a:r>
              <a:rPr lang="en-US" altLang="en-US" sz="2800">
                <a:ea typeface="ＭＳ Ｐゴシック" panose="020B0600070205080204" pitchFamily="34" charset="-128"/>
              </a:rPr>
              <a:t>)</a:t>
            </a:r>
          </a:p>
          <a:p>
            <a:pPr lvl="1"/>
            <a:r>
              <a:rPr lang="en-US" altLang="en-US" sz="2400">
                <a:ea typeface="ＭＳ Ｐゴシック" panose="020B0600070205080204" pitchFamily="34" charset="-128"/>
              </a:rPr>
              <a:t>External, internal, inherited/protected, virtual</a:t>
            </a:r>
          </a:p>
        </p:txBody>
      </p:sp>
      <p:sp>
        <p:nvSpPr>
          <p:cNvPr id="25603" name="Date Placeholder 3">
            <a:extLst>
              <a:ext uri="{FF2B5EF4-FFF2-40B4-BE49-F238E27FC236}">
                <a16:creationId xmlns:a16="http://schemas.microsoft.com/office/drawing/2014/main" id="{CC15BCC1-DB2F-C418-7143-38EEB7D6EC0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88B4EAE4-1268-DC4B-A86B-F3AC53B2FCED}" type="datetime1">
              <a:rPr lang="en-US" altLang="en-US" sz="1400" smtClean="0"/>
              <a:t>3/13/25</a:t>
            </a:fld>
            <a:endParaRPr lang="en-US" altLang="en-US" sz="1400"/>
          </a:p>
        </p:txBody>
      </p:sp>
      <p:sp>
        <p:nvSpPr>
          <p:cNvPr id="25604" name="Footer Placeholder 4">
            <a:extLst>
              <a:ext uri="{FF2B5EF4-FFF2-40B4-BE49-F238E27FC236}">
                <a16:creationId xmlns:a16="http://schemas.microsoft.com/office/drawing/2014/main" id="{75D54712-4B5A-2DF8-E41C-5AB59C141F7B}"/>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5605" name="Slide Number Placeholder 5">
            <a:extLst>
              <a:ext uri="{FF2B5EF4-FFF2-40B4-BE49-F238E27FC236}">
                <a16:creationId xmlns:a16="http://schemas.microsoft.com/office/drawing/2014/main" id="{FF7E3FE8-8BA8-BA78-08D1-0488135CC0E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26F2395E-8768-7341-9AF0-62164C8FF920}" type="slidenum">
              <a:rPr lang="en-US" altLang="en-US" sz="1400"/>
              <a:pPr>
                <a:spcBef>
                  <a:spcPct val="0"/>
                </a:spcBef>
                <a:buClrTx/>
                <a:buSzTx/>
                <a:buFontTx/>
                <a:buNone/>
              </a:pPr>
              <a:t>18</a:t>
            </a:fld>
            <a:endParaRPr lang="en-US" altLang="en-US" sz="1400"/>
          </a:p>
        </p:txBody>
      </p:sp>
      <p:sp>
        <p:nvSpPr>
          <p:cNvPr id="25606" name="Rectangle 4">
            <a:extLst>
              <a:ext uri="{FF2B5EF4-FFF2-40B4-BE49-F238E27FC236}">
                <a16:creationId xmlns:a16="http://schemas.microsoft.com/office/drawing/2014/main" id="{E17BC7C5-56AC-CDF1-67C6-B6D8BCA0D396}"/>
              </a:ext>
            </a:extLst>
          </p:cNvPr>
          <p:cNvSpPr>
            <a:spLocks noChangeArrowheads="1"/>
          </p:cNvSpPr>
          <p:nvPr/>
        </p:nvSpPr>
        <p:spPr bwMode="auto">
          <a:xfrm>
            <a:off x="4560888" y="1447800"/>
            <a:ext cx="4343400" cy="4267200"/>
          </a:xfrm>
          <a:prstGeom prst="rect">
            <a:avLst/>
          </a:prstGeom>
          <a:solidFill>
            <a:schemeClr val="accent1"/>
          </a:solidFill>
          <a:ln w="9525">
            <a:solidFill>
              <a:schemeClr val="tx1"/>
            </a:solidFill>
            <a:miter lim="800000"/>
            <a:headEnd/>
            <a:tailEnd/>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b="1">
                <a:solidFill>
                  <a:srgbClr val="C00000"/>
                </a:solidFill>
                <a:latin typeface="Courier New" panose="02070309020205020404" pitchFamily="49" charset="0"/>
                <a:cs typeface="Courier New" panose="02070309020205020404" pitchFamily="49" charset="0"/>
              </a:rPr>
              <a:t>class</a:t>
            </a:r>
            <a:r>
              <a:rPr lang="en-US" altLang="en-US" sz="2400">
                <a:latin typeface="Courier New" panose="02070309020205020404" pitchFamily="49" charset="0"/>
                <a:cs typeface="Courier New" panose="02070309020205020404" pitchFamily="49" charset="0"/>
              </a:rPr>
              <a:t> </a:t>
            </a:r>
            <a:r>
              <a:rPr lang="en-US" altLang="en-US" sz="2400">
                <a:solidFill>
                  <a:srgbClr val="0070C0"/>
                </a:solidFill>
                <a:latin typeface="Courier New" panose="02070309020205020404" pitchFamily="49" charset="0"/>
                <a:cs typeface="Courier New" panose="02070309020205020404" pitchFamily="49" charset="0"/>
              </a:rPr>
              <a:t>class_name</a:t>
            </a:r>
          </a:p>
          <a:p>
            <a:pPr>
              <a:spcBef>
                <a:spcPct val="0"/>
              </a:spcBef>
              <a:buClrTx/>
              <a:buSzTx/>
              <a:buFontTx/>
              <a:buNone/>
            </a:pPr>
            <a:r>
              <a:rPr lang="en-US" altLang="en-US" sz="2400" b="1">
                <a:solidFill>
                  <a:srgbClr val="C00000"/>
                </a:solidFill>
                <a:latin typeface="Courier New" panose="02070309020205020404" pitchFamily="49" charset="0"/>
                <a:cs typeface="Courier New" panose="02070309020205020404" pitchFamily="49" charset="0"/>
              </a:rPr>
              <a:t>{</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r>
              <a:rPr lang="en-US" altLang="en-US" sz="2400" b="1">
                <a:solidFill>
                  <a:srgbClr val="C00000"/>
                </a:solidFill>
                <a:latin typeface="Courier New" panose="02070309020205020404" pitchFamily="49" charset="0"/>
                <a:cs typeface="Courier New" panose="02070309020205020404" pitchFamily="49" charset="0"/>
              </a:rPr>
              <a:t>private:</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r>
              <a:rPr lang="en-US" altLang="en-US" sz="2400" b="1">
                <a:solidFill>
                  <a:srgbClr val="C00000"/>
                </a:solidFill>
                <a:latin typeface="Courier New" panose="02070309020205020404" pitchFamily="49" charset="0"/>
                <a:cs typeface="Courier New" panose="02070309020205020404" pitchFamily="49" charset="0"/>
              </a:rPr>
              <a:t>public:</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a:latin typeface="Courier New" panose="02070309020205020404" pitchFamily="49" charset="0"/>
                <a:cs typeface="Courier New" panose="02070309020205020404" pitchFamily="49" charset="0"/>
              </a:rPr>
              <a:t>	…</a:t>
            </a:r>
          </a:p>
          <a:p>
            <a:pPr>
              <a:spcBef>
                <a:spcPct val="0"/>
              </a:spcBef>
              <a:buClrTx/>
              <a:buSzTx/>
              <a:buFontTx/>
              <a:buNone/>
            </a:pPr>
            <a:r>
              <a:rPr lang="en-US" altLang="en-US" sz="2400" b="1">
                <a:solidFill>
                  <a:srgbClr val="C00000"/>
                </a:solidFill>
                <a:latin typeface="Courier New" panose="02070309020205020404" pitchFamily="49" charset="0"/>
                <a:cs typeface="Courier New" panose="02070309020205020404" pitchFamily="49" charset="0"/>
              </a:rPr>
              <a:t>};</a:t>
            </a:r>
          </a:p>
        </p:txBody>
      </p:sp>
      <p:sp>
        <p:nvSpPr>
          <p:cNvPr id="25607" name="Left Brace 2">
            <a:extLst>
              <a:ext uri="{FF2B5EF4-FFF2-40B4-BE49-F238E27FC236}">
                <a16:creationId xmlns:a16="http://schemas.microsoft.com/office/drawing/2014/main" id="{0BEC3F3B-9116-BA09-1610-5641D483C4FD}"/>
              </a:ext>
            </a:extLst>
          </p:cNvPr>
          <p:cNvSpPr>
            <a:spLocks/>
          </p:cNvSpPr>
          <p:nvPr/>
        </p:nvSpPr>
        <p:spPr bwMode="auto">
          <a:xfrm>
            <a:off x="5029200" y="2743200"/>
            <a:ext cx="304800" cy="914400"/>
          </a:xfrm>
          <a:prstGeom prst="leftBrace">
            <a:avLst>
              <a:gd name="adj1" fmla="val 8333"/>
              <a:gd name="adj2" fmla="val 50000"/>
            </a:avLst>
          </a:prstGeom>
          <a:solidFill>
            <a:schemeClr val="accent1"/>
          </a:solidFill>
          <a:ln w="38100" algn="ctr">
            <a:solidFill>
              <a:srgbClr val="00B050"/>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
        <p:nvSpPr>
          <p:cNvPr id="25608" name="Left Brace 8">
            <a:extLst>
              <a:ext uri="{FF2B5EF4-FFF2-40B4-BE49-F238E27FC236}">
                <a16:creationId xmlns:a16="http://schemas.microsoft.com/office/drawing/2014/main" id="{0807D2E2-13BF-F4DD-64C9-94F5BD6FFC2D}"/>
              </a:ext>
            </a:extLst>
          </p:cNvPr>
          <p:cNvSpPr>
            <a:spLocks/>
          </p:cNvSpPr>
          <p:nvPr/>
        </p:nvSpPr>
        <p:spPr bwMode="auto">
          <a:xfrm>
            <a:off x="5029200" y="4191000"/>
            <a:ext cx="304800" cy="914400"/>
          </a:xfrm>
          <a:prstGeom prst="leftBrace">
            <a:avLst>
              <a:gd name="adj1" fmla="val 8333"/>
              <a:gd name="adj2" fmla="val 50000"/>
            </a:avLst>
          </a:prstGeom>
          <a:solidFill>
            <a:schemeClr val="accent1"/>
          </a:solidFill>
          <a:ln w="38100" algn="ctr">
            <a:solidFill>
              <a:srgbClr val="00B0F0"/>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cxnSp>
        <p:nvCxnSpPr>
          <p:cNvPr id="25609" name="Straight Arrow Connector 4">
            <a:extLst>
              <a:ext uri="{FF2B5EF4-FFF2-40B4-BE49-F238E27FC236}">
                <a16:creationId xmlns:a16="http://schemas.microsoft.com/office/drawing/2014/main" id="{EAE0FF30-0705-7A78-5F00-F109F743E6FA}"/>
              </a:ext>
            </a:extLst>
          </p:cNvPr>
          <p:cNvCxnSpPr>
            <a:cxnSpLocks noChangeShapeType="1"/>
          </p:cNvCxnSpPr>
          <p:nvPr/>
        </p:nvCxnSpPr>
        <p:spPr bwMode="auto">
          <a:xfrm>
            <a:off x="3657600" y="2971800"/>
            <a:ext cx="1371600" cy="1600200"/>
          </a:xfrm>
          <a:prstGeom prst="straightConnector1">
            <a:avLst/>
          </a:prstGeom>
          <a:noFill/>
          <a:ln w="12700" algn="ctr">
            <a:solidFill>
              <a:schemeClr val="tx1"/>
            </a:solidFill>
            <a:round/>
            <a:headEnd type="none" w="sm" len="sm"/>
            <a:tailEnd type="triangle" w="med" len="med"/>
          </a:ln>
          <a:extLst>
            <a:ext uri="{909E8E84-426E-40DD-AFC4-6F175D3DCCD1}">
              <a14:hiddenFill xmlns:a14="http://schemas.microsoft.com/office/drawing/2010/main">
                <a:noFill/>
              </a14:hiddenFill>
            </a:ext>
          </a:extLst>
        </p:spPr>
      </p:cxnSp>
      <p:cxnSp>
        <p:nvCxnSpPr>
          <p:cNvPr id="25610" name="Straight Arrow Connector 11">
            <a:extLst>
              <a:ext uri="{FF2B5EF4-FFF2-40B4-BE49-F238E27FC236}">
                <a16:creationId xmlns:a16="http://schemas.microsoft.com/office/drawing/2014/main" id="{DC0236F8-20C8-1CFB-A94F-9CA105751E53}"/>
              </a:ext>
            </a:extLst>
          </p:cNvPr>
          <p:cNvCxnSpPr>
            <a:cxnSpLocks/>
          </p:cNvCxnSpPr>
          <p:nvPr/>
        </p:nvCxnSpPr>
        <p:spPr bwMode="auto">
          <a:xfrm flipV="1">
            <a:off x="3429000" y="3200400"/>
            <a:ext cx="1458913" cy="304800"/>
          </a:xfrm>
          <a:prstGeom prst="straightConnector1">
            <a:avLst/>
          </a:prstGeom>
          <a:noFill/>
          <a:ln w="12700" algn="ctr">
            <a:solidFill>
              <a:schemeClr val="tx1"/>
            </a:solidFill>
            <a:round/>
            <a:headEnd type="none" w="sm" len="sm"/>
            <a:tailEnd type="triangle" w="med" len="med"/>
          </a:ln>
          <a:extLst>
            <a:ext uri="{909E8E84-426E-40DD-AFC4-6F175D3DCCD1}">
              <a14:hiddenFill xmlns:a14="http://schemas.microsoft.com/office/drawing/2010/main">
                <a:noFill/>
              </a14:hiddenFill>
            </a:ext>
          </a:extLst>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4CABE56-720D-4EA7-803D-108565B34395}"/>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70833210-1586-3EA4-AB8B-3BE8C2990DB9}"/>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FCFE0696-840A-EEB4-D79E-DE539AE2B70E}"/>
              </a:ext>
            </a:extLst>
          </p:cNvPr>
          <p:cNvSpPr>
            <a:spLocks noGrp="1"/>
          </p:cNvSpPr>
          <p:nvPr>
            <p:ph type="sldNum" sz="quarter" idx="12"/>
          </p:nvPr>
        </p:nvSpPr>
        <p:spPr/>
        <p:txBody>
          <a:bodyPr/>
          <a:lstStyle/>
          <a:p>
            <a:fld id="{0515D2F8-F5ED-654E-AA34-95EF3C537084}" type="slidenum">
              <a:rPr lang="en-US" altLang="en-US" smtClean="0"/>
              <a:pPr/>
              <a:t>19</a:t>
            </a:fld>
            <a:endParaRPr lang="en-US" altLang="en-US"/>
          </a:p>
        </p:txBody>
      </p:sp>
      <p:sp>
        <p:nvSpPr>
          <p:cNvPr id="8" name="TextBox 7">
            <a:extLst>
              <a:ext uri="{FF2B5EF4-FFF2-40B4-BE49-F238E27FC236}">
                <a16:creationId xmlns:a16="http://schemas.microsoft.com/office/drawing/2014/main" id="{A6930F36-F6CC-86A4-0F51-5ABEF5ED2551}"/>
              </a:ext>
            </a:extLst>
          </p:cNvPr>
          <p:cNvSpPr txBox="1"/>
          <p:nvPr/>
        </p:nvSpPr>
        <p:spPr>
          <a:xfrm>
            <a:off x="533400" y="762000"/>
            <a:ext cx="8686800" cy="6001643"/>
          </a:xfrm>
          <a:prstGeom prst="rect">
            <a:avLst/>
          </a:prstGeom>
          <a:noFill/>
        </p:spPr>
        <p:txBody>
          <a:bodyPr wrap="square">
            <a:spAutoFit/>
          </a:bodyPr>
          <a:lstStyle/>
          <a:p>
            <a:r>
              <a:rPr lang="en-US" dirty="0">
                <a:solidFill>
                  <a:srgbClr val="C200FF"/>
                </a:solidFill>
                <a:effectLst/>
                <a:latin typeface="Menlo" panose="020B0609030804020204" pitchFamily="49" charset="0"/>
              </a:rPr>
              <a:t>class</a:t>
            </a:r>
            <a:r>
              <a:rPr lang="en-US" dirty="0">
                <a:solidFill>
                  <a:srgbClr val="000000"/>
                </a:solidFill>
                <a:effectLst/>
                <a:latin typeface="Menlo" panose="020B0609030804020204" pitchFamily="49" charset="0"/>
              </a:rPr>
              <a:t> </a:t>
            </a:r>
            <a:r>
              <a:rPr lang="en-US" dirty="0">
                <a:solidFill>
                  <a:srgbClr val="2D961E"/>
                </a:solidFill>
                <a:effectLst/>
                <a:latin typeface="Menlo" panose="020B0609030804020204" pitchFamily="49" charset="0"/>
              </a:rPr>
              <a:t>GPS_DD</a:t>
            </a:r>
          </a:p>
          <a:p>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a:t>
            </a:r>
            <a:r>
              <a:rPr lang="en-US" dirty="0">
                <a:solidFill>
                  <a:srgbClr val="C200FF"/>
                </a:solidFill>
                <a:effectLst/>
                <a:latin typeface="Menlo" panose="020B0609030804020204" pitchFamily="49" charset="0"/>
              </a:rPr>
              <a:t>private</a:t>
            </a:r>
            <a:r>
              <a:rPr lang="en-US" dirty="0">
                <a:solidFill>
                  <a:srgbClr val="000000"/>
                </a:solidFill>
                <a:effectLst/>
                <a:latin typeface="Menlo" panose="020B0609030804020204" pitchFamily="49" charset="0"/>
              </a:rPr>
              <a:t>:</a:t>
            </a:r>
            <a:endParaRPr lang="en-US" dirty="0">
              <a:solidFill>
                <a:srgbClr val="C200FF"/>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a:solidFill>
                  <a:srgbClr val="2D961E"/>
                </a:solidFill>
                <a:effectLst/>
                <a:latin typeface="Menlo" panose="020B0609030804020204" pitchFamily="49" charset="0"/>
              </a:rPr>
              <a:t>double</a:t>
            </a:r>
            <a:r>
              <a:rPr lang="en-US" dirty="0">
                <a:solidFill>
                  <a:srgbClr val="000000"/>
                </a:solidFill>
                <a:effectLst/>
                <a:latin typeface="Menlo" panose="020B0609030804020204" pitchFamily="49" charset="0"/>
              </a:rPr>
              <a:t> </a:t>
            </a:r>
            <a:r>
              <a:rPr lang="en-US" dirty="0">
                <a:solidFill>
                  <a:srgbClr val="C1651C"/>
                </a:solidFill>
                <a:effectLst/>
                <a:latin typeface="Menlo" panose="020B0609030804020204" pitchFamily="49" charset="0"/>
              </a:rPr>
              <a:t>latitude</a:t>
            </a:r>
            <a:r>
              <a:rPr lang="en-US" dirty="0">
                <a:solidFill>
                  <a:srgbClr val="000000"/>
                </a:solidFill>
                <a:effectLst/>
                <a:latin typeface="Menlo" panose="020B0609030804020204" pitchFamily="49" charset="0"/>
              </a:rPr>
              <a:t>;</a:t>
            </a:r>
            <a:endParaRPr lang="en-US" dirty="0">
              <a:solidFill>
                <a:srgbClr val="C1651C"/>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a:solidFill>
                  <a:srgbClr val="2D961E"/>
                </a:solidFill>
                <a:effectLst/>
                <a:latin typeface="Menlo" panose="020B0609030804020204" pitchFamily="49" charset="0"/>
              </a:rPr>
              <a:t>double</a:t>
            </a:r>
            <a:r>
              <a:rPr lang="en-US" dirty="0">
                <a:solidFill>
                  <a:srgbClr val="000000"/>
                </a:solidFill>
                <a:effectLst/>
                <a:latin typeface="Menlo" panose="020B0609030804020204" pitchFamily="49" charset="0"/>
              </a:rPr>
              <a:t> </a:t>
            </a:r>
            <a:r>
              <a:rPr lang="en-US" dirty="0">
                <a:solidFill>
                  <a:srgbClr val="C1651C"/>
                </a:solidFill>
                <a:effectLst/>
                <a:latin typeface="Menlo" panose="020B0609030804020204" pitchFamily="49" charset="0"/>
              </a:rPr>
              <a:t>longitude</a:t>
            </a:r>
            <a:r>
              <a:rPr lang="en-US" dirty="0">
                <a:solidFill>
                  <a:srgbClr val="000000"/>
                </a:solidFill>
                <a:effectLst/>
                <a:latin typeface="Menlo" panose="020B0609030804020204" pitchFamily="49" charset="0"/>
              </a:rPr>
              <a:t>;</a:t>
            </a:r>
            <a:endParaRPr lang="en-US" dirty="0">
              <a:solidFill>
                <a:srgbClr val="C1651C"/>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a:solidFill>
                  <a:srgbClr val="C200FF"/>
                </a:solidFill>
                <a:effectLst/>
                <a:latin typeface="Menlo" panose="020B0609030804020204" pitchFamily="49" charset="0"/>
              </a:rPr>
              <a:t>public</a:t>
            </a:r>
            <a:r>
              <a:rPr lang="en-US" dirty="0">
                <a:solidFill>
                  <a:srgbClr val="000000"/>
                </a:solidFill>
                <a:effectLst/>
                <a:latin typeface="Menlo" panose="020B0609030804020204" pitchFamily="49" charset="0"/>
              </a:rPr>
              <a:t>:</a:t>
            </a:r>
            <a:endParaRPr lang="en-US" dirty="0">
              <a:solidFill>
                <a:srgbClr val="C200FF"/>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a:solidFill>
                  <a:srgbClr val="C200FF"/>
                </a:solidFill>
                <a:effectLst/>
                <a:latin typeface="Menlo" panose="020B0609030804020204" pitchFamily="49" charset="0"/>
              </a:rPr>
              <a:t>explicit</a:t>
            </a:r>
            <a:r>
              <a:rPr lang="en-US" dirty="0">
                <a:solidFill>
                  <a:srgbClr val="000000"/>
                </a:solidFill>
                <a:effectLst/>
                <a:latin typeface="Menlo" panose="020B0609030804020204" pitchFamily="49" charset="0"/>
              </a:rPr>
              <a:t> </a:t>
            </a:r>
            <a:r>
              <a:rPr lang="en-US" dirty="0">
                <a:solidFill>
                  <a:srgbClr val="4A00FF"/>
                </a:solidFill>
                <a:effectLst/>
                <a:latin typeface="Menlo" panose="020B0609030804020204" pitchFamily="49" charset="0"/>
              </a:rPr>
              <a:t>GPS_DD</a:t>
            </a:r>
            <a:r>
              <a:rPr lang="en-US" dirty="0">
                <a:solidFill>
                  <a:srgbClr val="000000"/>
                </a:solidFill>
                <a:effectLst/>
                <a:latin typeface="Menlo" panose="020B0609030804020204" pitchFamily="49" charset="0"/>
              </a:rPr>
              <a:t>();</a:t>
            </a:r>
            <a:endParaRPr lang="en-US" dirty="0">
              <a:solidFill>
                <a:srgbClr val="C200FF"/>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a:solidFill>
                  <a:srgbClr val="C200FF"/>
                </a:solidFill>
                <a:effectLst/>
                <a:latin typeface="Menlo" panose="020B0609030804020204" pitchFamily="49" charset="0"/>
              </a:rPr>
              <a:t>explicit</a:t>
            </a:r>
            <a:r>
              <a:rPr lang="en-US" dirty="0">
                <a:solidFill>
                  <a:srgbClr val="000000"/>
                </a:solidFill>
                <a:effectLst/>
                <a:latin typeface="Menlo" panose="020B0609030804020204" pitchFamily="49" charset="0"/>
              </a:rPr>
              <a:t> </a:t>
            </a:r>
            <a:r>
              <a:rPr lang="en-US" dirty="0">
                <a:solidFill>
                  <a:srgbClr val="4A00FF"/>
                </a:solidFill>
                <a:effectLst/>
                <a:latin typeface="Menlo" panose="020B0609030804020204" pitchFamily="49" charset="0"/>
              </a:rPr>
              <a:t>GPS_DD</a:t>
            </a:r>
            <a:r>
              <a:rPr lang="en-US" dirty="0">
                <a:solidFill>
                  <a:srgbClr val="000000"/>
                </a:solidFill>
                <a:effectLst/>
                <a:latin typeface="Menlo" panose="020B0609030804020204" pitchFamily="49" charset="0"/>
              </a:rPr>
              <a:t>(</a:t>
            </a:r>
            <a:r>
              <a:rPr lang="en-US" dirty="0">
                <a:solidFill>
                  <a:srgbClr val="2D961E"/>
                </a:solidFill>
                <a:effectLst/>
                <a:latin typeface="Menlo" panose="020B0609030804020204" pitchFamily="49" charset="0"/>
              </a:rPr>
              <a:t>double</a:t>
            </a:r>
            <a:r>
              <a:rPr lang="en-US" dirty="0">
                <a:solidFill>
                  <a:srgbClr val="000000"/>
                </a:solidFill>
                <a:effectLst/>
                <a:latin typeface="Menlo" panose="020B0609030804020204" pitchFamily="49" charset="0"/>
              </a:rPr>
              <a:t>, </a:t>
            </a:r>
            <a:r>
              <a:rPr lang="en-US" dirty="0">
                <a:solidFill>
                  <a:srgbClr val="2D961E"/>
                </a:solidFill>
                <a:effectLst/>
                <a:latin typeface="Menlo" panose="020B0609030804020204" pitchFamily="49" charset="0"/>
              </a:rPr>
              <a:t>double</a:t>
            </a:r>
            <a:r>
              <a:rPr lang="en-US" dirty="0">
                <a:solidFill>
                  <a:srgbClr val="000000"/>
                </a:solidFill>
                <a:effectLst/>
                <a:latin typeface="Menlo" panose="020B0609030804020204" pitchFamily="49" charset="0"/>
              </a:rPr>
              <a:t>);</a:t>
            </a:r>
            <a:endParaRPr lang="en-US" dirty="0">
              <a:solidFill>
                <a:srgbClr val="2D961E"/>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a:solidFill>
                  <a:srgbClr val="2D961E"/>
                </a:solidFill>
                <a:effectLst/>
                <a:latin typeface="Menlo" panose="020B0609030804020204" pitchFamily="49" charset="0"/>
              </a:rPr>
              <a:t>double</a:t>
            </a:r>
            <a:r>
              <a:rPr lang="en-US" dirty="0">
                <a:solidFill>
                  <a:srgbClr val="000000"/>
                </a:solidFill>
                <a:effectLst/>
                <a:latin typeface="Menlo" panose="020B0609030804020204" pitchFamily="49" charset="0"/>
              </a:rPr>
              <a:t> </a:t>
            </a:r>
            <a:r>
              <a:rPr lang="en-US" dirty="0" err="1">
                <a:solidFill>
                  <a:srgbClr val="4A00FF"/>
                </a:solidFill>
                <a:effectLst/>
                <a:latin typeface="Menlo" panose="020B0609030804020204" pitchFamily="49" charset="0"/>
              </a:rPr>
              <a:t>getLatitude</a:t>
            </a:r>
            <a:r>
              <a:rPr lang="en-US" dirty="0">
                <a:solidFill>
                  <a:srgbClr val="000000"/>
                </a:solidFill>
                <a:effectLst/>
                <a:latin typeface="Menlo" panose="020B0609030804020204" pitchFamily="49" charset="0"/>
              </a:rPr>
              <a:t>();</a:t>
            </a:r>
            <a:endParaRPr lang="en-US" dirty="0">
              <a:solidFill>
                <a:srgbClr val="4A00FF"/>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a:solidFill>
                  <a:srgbClr val="2D961E"/>
                </a:solidFill>
                <a:effectLst/>
                <a:latin typeface="Menlo" panose="020B0609030804020204" pitchFamily="49" charset="0"/>
              </a:rPr>
              <a:t>double</a:t>
            </a:r>
            <a:r>
              <a:rPr lang="en-US" dirty="0">
                <a:solidFill>
                  <a:srgbClr val="000000"/>
                </a:solidFill>
                <a:effectLst/>
                <a:latin typeface="Menlo" panose="020B0609030804020204" pitchFamily="49" charset="0"/>
              </a:rPr>
              <a:t> </a:t>
            </a:r>
            <a:r>
              <a:rPr lang="en-US" dirty="0" err="1">
                <a:solidFill>
                  <a:srgbClr val="4A00FF"/>
                </a:solidFill>
                <a:effectLst/>
                <a:latin typeface="Menlo" panose="020B0609030804020204" pitchFamily="49" charset="0"/>
              </a:rPr>
              <a:t>getLongitude</a:t>
            </a:r>
            <a:r>
              <a:rPr lang="en-US" dirty="0">
                <a:solidFill>
                  <a:srgbClr val="000000"/>
                </a:solidFill>
                <a:effectLst/>
                <a:latin typeface="Menlo" panose="020B0609030804020204" pitchFamily="49" charset="0"/>
              </a:rPr>
              <a:t>();</a:t>
            </a:r>
            <a:endParaRPr lang="en-US" dirty="0">
              <a:solidFill>
                <a:srgbClr val="4A00FF"/>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a:solidFill>
                  <a:srgbClr val="2D961E"/>
                </a:solidFill>
                <a:effectLst/>
                <a:latin typeface="Menlo" panose="020B0609030804020204" pitchFamily="49" charset="0"/>
              </a:rPr>
              <a:t>double</a:t>
            </a:r>
            <a:r>
              <a:rPr lang="en-US" dirty="0">
                <a:solidFill>
                  <a:srgbClr val="000000"/>
                </a:solidFill>
                <a:effectLst/>
                <a:latin typeface="Menlo" panose="020B0609030804020204" pitchFamily="49" charset="0"/>
              </a:rPr>
              <a:t> </a:t>
            </a:r>
            <a:r>
              <a:rPr lang="en-US" dirty="0">
                <a:solidFill>
                  <a:srgbClr val="4A00FF"/>
                </a:solidFill>
                <a:effectLst/>
                <a:latin typeface="Menlo" panose="020B0609030804020204" pitchFamily="49" charset="0"/>
              </a:rPr>
              <a:t>distance</a:t>
            </a:r>
            <a:r>
              <a:rPr lang="en-US" dirty="0">
                <a:solidFill>
                  <a:srgbClr val="000000"/>
                </a:solidFill>
                <a:effectLst/>
                <a:latin typeface="Menlo" panose="020B0609030804020204" pitchFamily="49" charset="0"/>
              </a:rPr>
              <a:t>(</a:t>
            </a:r>
            <a:r>
              <a:rPr lang="en-US" dirty="0">
                <a:solidFill>
                  <a:srgbClr val="2D961E"/>
                </a:solidFill>
                <a:effectLst/>
                <a:latin typeface="Menlo" panose="020B0609030804020204" pitchFamily="49" charset="0"/>
              </a:rPr>
              <a:t>GPS_DD</a:t>
            </a:r>
            <a:r>
              <a:rPr lang="en-US" dirty="0">
                <a:solidFill>
                  <a:srgbClr val="000000"/>
                </a:solidFill>
                <a:effectLst/>
                <a:latin typeface="Menlo" panose="020B0609030804020204" pitchFamily="49" charset="0"/>
              </a:rPr>
              <a:t>);</a:t>
            </a:r>
            <a:endParaRPr lang="en-US" dirty="0">
              <a:solidFill>
                <a:srgbClr val="2D961E"/>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a:solidFill>
                  <a:srgbClr val="2D961E"/>
                </a:solidFill>
                <a:effectLst/>
                <a:latin typeface="Menlo" panose="020B0609030804020204" pitchFamily="49" charset="0"/>
              </a:rPr>
              <a:t>void</a:t>
            </a:r>
            <a:r>
              <a:rPr lang="en-US" dirty="0">
                <a:solidFill>
                  <a:srgbClr val="000000"/>
                </a:solidFill>
                <a:effectLst/>
                <a:latin typeface="Menlo" panose="020B0609030804020204" pitchFamily="49" charset="0"/>
              </a:rPr>
              <a:t> </a:t>
            </a:r>
            <a:r>
              <a:rPr lang="en-US" dirty="0">
                <a:solidFill>
                  <a:srgbClr val="4A00FF"/>
                </a:solidFill>
                <a:effectLst/>
                <a:latin typeface="Menlo" panose="020B0609030804020204" pitchFamily="49" charset="0"/>
              </a:rPr>
              <a:t>dump</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a:t>
            </a:r>
          </a:p>
          <a:p>
            <a:endParaRPr lang="en-US" dirty="0">
              <a:solidFill>
                <a:srgbClr val="000000"/>
              </a:solidFill>
              <a:latin typeface="Menlo" panose="020B0609030804020204" pitchFamily="49" charset="0"/>
            </a:endParaRPr>
          </a:p>
          <a:p>
            <a:r>
              <a:rPr lang="en-US" dirty="0">
                <a:solidFill>
                  <a:srgbClr val="000000"/>
                </a:solidFill>
                <a:effectLst/>
                <a:latin typeface="Menlo" panose="020B0609030804020204" pitchFamily="49" charset="0"/>
              </a:rPr>
              <a:t>GPS_DD Nitin;</a:t>
            </a:r>
          </a:p>
          <a:p>
            <a:r>
              <a:rPr lang="en-US" dirty="0" err="1">
                <a:solidFill>
                  <a:srgbClr val="000000"/>
                </a:solidFill>
                <a:latin typeface="Menlo" panose="020B0609030804020204" pitchFamily="49" charset="0"/>
              </a:rPr>
              <a:t>Nitin.dump</a:t>
            </a:r>
            <a:r>
              <a:rPr lang="en-US" dirty="0">
                <a:solidFill>
                  <a:srgbClr val="000000"/>
                </a:solidFill>
                <a:latin typeface="Menlo" panose="020B0609030804020204" pitchFamily="49" charset="0"/>
              </a:rPr>
              <a:t>();</a:t>
            </a:r>
            <a:endParaRPr lang="en-US" dirty="0">
              <a:solidFill>
                <a:srgbClr val="000000"/>
              </a:solidFill>
              <a:effectLst/>
              <a:latin typeface="Menlo" panose="020B0609030804020204" pitchFamily="49" charset="0"/>
            </a:endParaRPr>
          </a:p>
        </p:txBody>
      </p:sp>
      <p:sp>
        <p:nvSpPr>
          <p:cNvPr id="9" name="TextBox 8">
            <a:extLst>
              <a:ext uri="{FF2B5EF4-FFF2-40B4-BE49-F238E27FC236}">
                <a16:creationId xmlns:a16="http://schemas.microsoft.com/office/drawing/2014/main" id="{05E908A9-F06F-FA4A-F36A-B6E172A876FF}"/>
              </a:ext>
            </a:extLst>
          </p:cNvPr>
          <p:cNvSpPr txBox="1"/>
          <p:nvPr/>
        </p:nvSpPr>
        <p:spPr>
          <a:xfrm>
            <a:off x="4495800" y="381000"/>
            <a:ext cx="2855269" cy="830997"/>
          </a:xfrm>
          <a:prstGeom prst="rect">
            <a:avLst/>
          </a:prstGeom>
          <a:noFill/>
        </p:spPr>
        <p:txBody>
          <a:bodyPr wrap="none" rtlCol="0">
            <a:spAutoFit/>
          </a:bodyPr>
          <a:lstStyle/>
          <a:p>
            <a:r>
              <a:rPr lang="en-US" dirty="0" err="1"/>
              <a:t>GPS.h</a:t>
            </a:r>
            <a:r>
              <a:rPr lang="en-US" dirty="0"/>
              <a:t> </a:t>
            </a:r>
            <a:r>
              <a:rPr lang="en-US" dirty="0" err="1"/>
              <a:t>GPS.o</a:t>
            </a:r>
            <a:endParaRPr lang="en-US" dirty="0"/>
          </a:p>
          <a:p>
            <a:r>
              <a:rPr lang="en-US"/>
              <a:t>Separate Compilation</a:t>
            </a:r>
            <a:endParaRPr lang="en-US" dirty="0"/>
          </a:p>
        </p:txBody>
      </p:sp>
    </p:spTree>
    <p:extLst>
      <p:ext uri="{BB962C8B-B14F-4D97-AF65-F5344CB8AC3E}">
        <p14:creationId xmlns:p14="http://schemas.microsoft.com/office/powerpoint/2010/main" val="3083626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AEDB2-780E-2E32-C705-94745445934C}"/>
              </a:ext>
            </a:extLst>
          </p:cNvPr>
          <p:cNvSpPr>
            <a:spLocks noGrp="1"/>
          </p:cNvSpPr>
          <p:nvPr>
            <p:ph type="title"/>
          </p:nvPr>
        </p:nvSpPr>
        <p:spPr/>
        <p:txBody>
          <a:bodyPr/>
          <a:lstStyle/>
          <a:p>
            <a:r>
              <a:rPr lang="en-TW" dirty="0"/>
              <a:t>JSON</a:t>
            </a:r>
          </a:p>
        </p:txBody>
      </p:sp>
      <p:sp>
        <p:nvSpPr>
          <p:cNvPr id="3" name="Content Placeholder 2">
            <a:extLst>
              <a:ext uri="{FF2B5EF4-FFF2-40B4-BE49-F238E27FC236}">
                <a16:creationId xmlns:a16="http://schemas.microsoft.com/office/drawing/2014/main" id="{EC863176-CE92-7591-EA70-265571C7B3CA}"/>
              </a:ext>
            </a:extLst>
          </p:cNvPr>
          <p:cNvSpPr>
            <a:spLocks noGrp="1"/>
          </p:cNvSpPr>
          <p:nvPr>
            <p:ph idx="1"/>
          </p:nvPr>
        </p:nvSpPr>
        <p:spPr/>
        <p:txBody>
          <a:bodyPr/>
          <a:lstStyle/>
          <a:p>
            <a:r>
              <a:rPr lang="en-TW" dirty="0"/>
              <a:t>Object Data Description</a:t>
            </a:r>
          </a:p>
          <a:p>
            <a:endParaRPr lang="en-TW" dirty="0"/>
          </a:p>
          <a:p>
            <a:r>
              <a:rPr lang="en-TW" dirty="0"/>
              <a:t>Procedure Programming vs Object-Oriented Programming</a:t>
            </a:r>
          </a:p>
        </p:txBody>
      </p:sp>
      <p:sp>
        <p:nvSpPr>
          <p:cNvPr id="4" name="Date Placeholder 3">
            <a:extLst>
              <a:ext uri="{FF2B5EF4-FFF2-40B4-BE49-F238E27FC236}">
                <a16:creationId xmlns:a16="http://schemas.microsoft.com/office/drawing/2014/main" id="{4D3E5CBD-47C5-05A3-0748-9DF4F7C2B532}"/>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A4D63846-A5DC-292A-BE8B-605A6C82FA17}"/>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38CB0BCA-A34F-DEBA-94D7-4B32A80BA88A}"/>
              </a:ext>
            </a:extLst>
          </p:cNvPr>
          <p:cNvSpPr>
            <a:spLocks noGrp="1"/>
          </p:cNvSpPr>
          <p:nvPr>
            <p:ph type="sldNum" sz="quarter" idx="12"/>
          </p:nvPr>
        </p:nvSpPr>
        <p:spPr/>
        <p:txBody>
          <a:bodyPr/>
          <a:lstStyle/>
          <a:p>
            <a:fld id="{0515D2F8-F5ED-654E-AA34-95EF3C537084}" type="slidenum">
              <a:rPr lang="en-US" altLang="en-US" smtClean="0"/>
              <a:pPr/>
              <a:t>2</a:t>
            </a:fld>
            <a:endParaRPr lang="en-US" altLang="en-US"/>
          </a:p>
        </p:txBody>
      </p:sp>
    </p:spTree>
    <p:extLst>
      <p:ext uri="{BB962C8B-B14F-4D97-AF65-F5344CB8AC3E}">
        <p14:creationId xmlns:p14="http://schemas.microsoft.com/office/powerpoint/2010/main" val="9630037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ACBF4-1F43-B647-B49C-C979D4E56ACB}"/>
              </a:ext>
            </a:extLst>
          </p:cNvPr>
          <p:cNvSpPr>
            <a:spLocks noGrp="1"/>
          </p:cNvSpPr>
          <p:nvPr>
            <p:ph type="title"/>
          </p:nvPr>
        </p:nvSpPr>
        <p:spPr>
          <a:xfrm>
            <a:off x="1143000" y="304800"/>
            <a:ext cx="7010400" cy="1143000"/>
          </a:xfrm>
        </p:spPr>
        <p:txBody>
          <a:bodyPr/>
          <a:lstStyle/>
          <a:p>
            <a:pPr>
              <a:defRPr/>
            </a:pPr>
            <a:r>
              <a:rPr lang="en-US" dirty="0"/>
              <a:t>Object-Oriented Paradigm</a:t>
            </a:r>
          </a:p>
        </p:txBody>
      </p:sp>
      <p:sp>
        <p:nvSpPr>
          <p:cNvPr id="30722" name="Content Placeholder 2">
            <a:extLst>
              <a:ext uri="{FF2B5EF4-FFF2-40B4-BE49-F238E27FC236}">
                <a16:creationId xmlns:a16="http://schemas.microsoft.com/office/drawing/2014/main" id="{8B548089-84CD-E242-9CD9-96DE36B25FD1}"/>
              </a:ext>
            </a:extLst>
          </p:cNvPr>
          <p:cNvSpPr>
            <a:spLocks noGrp="1" noChangeArrowheads="1"/>
          </p:cNvSpPr>
          <p:nvPr>
            <p:ph idx="1"/>
          </p:nvPr>
        </p:nvSpPr>
        <p:spPr/>
        <p:txBody>
          <a:bodyPr/>
          <a:lstStyle/>
          <a:p>
            <a:pPr>
              <a:defRPr/>
            </a:pPr>
            <a:r>
              <a:rPr lang="en-US" altLang="en-US" dirty="0">
                <a:solidFill>
                  <a:schemeClr val="accent5">
                    <a:lumMod val="75000"/>
                  </a:schemeClr>
                </a:solidFill>
                <a:ea typeface="ＭＳ Ｐゴシック" panose="020B0600070205080204" pitchFamily="34" charset="-128"/>
              </a:rPr>
              <a:t>Object-oriented analysis and modeling</a:t>
            </a:r>
          </a:p>
          <a:p>
            <a:pPr>
              <a:defRPr/>
            </a:pPr>
            <a:r>
              <a:rPr lang="en-US" altLang="en-US" dirty="0">
                <a:solidFill>
                  <a:schemeClr val="accent5">
                    <a:lumMod val="75000"/>
                  </a:schemeClr>
                </a:solidFill>
                <a:ea typeface="ＭＳ Ｐゴシック" panose="020B0600070205080204" pitchFamily="34" charset="-128"/>
              </a:rPr>
              <a:t>Object-oriented design</a:t>
            </a:r>
          </a:p>
          <a:p>
            <a:pPr>
              <a:defRPr/>
            </a:pPr>
            <a:r>
              <a:rPr lang="en-US" altLang="en-US" dirty="0">
                <a:solidFill>
                  <a:schemeClr val="accent5">
                    <a:lumMod val="75000"/>
                  </a:schemeClr>
                </a:solidFill>
                <a:ea typeface="ＭＳ Ｐゴシック" panose="020B0600070205080204" pitchFamily="34" charset="-128"/>
              </a:rPr>
              <a:t>Object-oriented programming</a:t>
            </a:r>
          </a:p>
          <a:p>
            <a:pPr>
              <a:defRPr/>
            </a:pPr>
            <a:r>
              <a:rPr lang="en-US" altLang="en-US" b="1" u="sng" dirty="0">
                <a:solidFill>
                  <a:srgbClr val="7030A0"/>
                </a:solidFill>
                <a:ea typeface="ＭＳ Ｐゴシック" panose="020B0600070205080204" pitchFamily="34" charset="-128"/>
              </a:rPr>
              <a:t>Object-oriented languages/constructs</a:t>
            </a:r>
          </a:p>
        </p:txBody>
      </p:sp>
      <p:sp>
        <p:nvSpPr>
          <p:cNvPr id="18435" name="Date Placeholder 3">
            <a:extLst>
              <a:ext uri="{FF2B5EF4-FFF2-40B4-BE49-F238E27FC236}">
                <a16:creationId xmlns:a16="http://schemas.microsoft.com/office/drawing/2014/main" id="{D6093580-13EB-757F-4574-626BB46349B8}"/>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A0503B05-30AF-F04E-888A-A7F25DA7E86F}" type="datetime1">
              <a:rPr lang="en-US" altLang="en-US" sz="1400" smtClean="0"/>
              <a:t>3/13/25</a:t>
            </a:fld>
            <a:endParaRPr lang="en-US" altLang="en-US" sz="1400"/>
          </a:p>
        </p:txBody>
      </p:sp>
      <p:sp>
        <p:nvSpPr>
          <p:cNvPr id="18436" name="Footer Placeholder 4">
            <a:extLst>
              <a:ext uri="{FF2B5EF4-FFF2-40B4-BE49-F238E27FC236}">
                <a16:creationId xmlns:a16="http://schemas.microsoft.com/office/drawing/2014/main" id="{3211B3DD-8DEF-9828-1917-0BC67B4FF972}"/>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18437" name="Slide Number Placeholder 5">
            <a:extLst>
              <a:ext uri="{FF2B5EF4-FFF2-40B4-BE49-F238E27FC236}">
                <a16:creationId xmlns:a16="http://schemas.microsoft.com/office/drawing/2014/main" id="{58DBF20E-C74F-A729-F2AF-3CF2B3BA67D2}"/>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0EECB12C-3E68-274F-B411-30FF99CB91EB}" type="slidenum">
              <a:rPr lang="en-US" altLang="en-US" sz="1400"/>
              <a:pPr>
                <a:spcBef>
                  <a:spcPct val="0"/>
                </a:spcBef>
                <a:buClrTx/>
                <a:buSzTx/>
                <a:buFontTx/>
                <a:buNone/>
              </a:pPr>
              <a:t>20</a:t>
            </a:fld>
            <a:endParaRPr lang="en-US" altLang="en-US" sz="1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Date Placeholder 3">
            <a:extLst>
              <a:ext uri="{FF2B5EF4-FFF2-40B4-BE49-F238E27FC236}">
                <a16:creationId xmlns:a16="http://schemas.microsoft.com/office/drawing/2014/main" id="{B9AFAAB9-3C2D-8411-F8C0-A231792C0135}"/>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64496ACA-C855-6A43-8E02-BDC389F83980}" type="datetime1">
              <a:rPr lang="en-US" altLang="en-US" sz="1400" smtClean="0"/>
              <a:t>3/13/25</a:t>
            </a:fld>
            <a:endParaRPr lang="en-US" altLang="en-US" sz="1400"/>
          </a:p>
        </p:txBody>
      </p:sp>
      <p:sp>
        <p:nvSpPr>
          <p:cNvPr id="21506" name="Footer Placeholder 4">
            <a:extLst>
              <a:ext uri="{FF2B5EF4-FFF2-40B4-BE49-F238E27FC236}">
                <a16:creationId xmlns:a16="http://schemas.microsoft.com/office/drawing/2014/main" id="{759BBC93-6606-A63B-DEA6-6E0EBAA09C71}"/>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1507" name="Slide Number Placeholder 5">
            <a:extLst>
              <a:ext uri="{FF2B5EF4-FFF2-40B4-BE49-F238E27FC236}">
                <a16:creationId xmlns:a16="http://schemas.microsoft.com/office/drawing/2014/main" id="{5D38DBBA-2E3F-AED2-A113-C343AF67F0A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2FE8891D-8F8B-004A-8DF8-556F3F7C9EA5}" type="slidenum">
              <a:rPr lang="en-US" altLang="en-US" sz="1400"/>
              <a:pPr>
                <a:spcBef>
                  <a:spcPct val="0"/>
                </a:spcBef>
                <a:buClrTx/>
                <a:buSzTx/>
                <a:buFontTx/>
                <a:buNone/>
              </a:pPr>
              <a:t>21</a:t>
            </a:fld>
            <a:endParaRPr lang="en-US" altLang="en-US" sz="1400"/>
          </a:p>
        </p:txBody>
      </p:sp>
      <p:pic>
        <p:nvPicPr>
          <p:cNvPr id="21508" name="Picture 7">
            <a:extLst>
              <a:ext uri="{FF2B5EF4-FFF2-40B4-BE49-F238E27FC236}">
                <a16:creationId xmlns:a16="http://schemas.microsoft.com/office/drawing/2014/main" id="{026BA67E-D706-1216-D841-6B73B1D280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52400"/>
            <a:ext cx="734218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9" name="Rounded Rectangle 8">
            <a:extLst>
              <a:ext uri="{FF2B5EF4-FFF2-40B4-BE49-F238E27FC236}">
                <a16:creationId xmlns:a16="http://schemas.microsoft.com/office/drawing/2014/main" id="{6DFB316B-5A1B-5317-27D8-6ADC3B380C4D}"/>
              </a:ext>
            </a:extLst>
          </p:cNvPr>
          <p:cNvSpPr>
            <a:spLocks noChangeArrowheads="1"/>
          </p:cNvSpPr>
          <p:nvPr/>
        </p:nvSpPr>
        <p:spPr bwMode="auto">
          <a:xfrm>
            <a:off x="1752600" y="4267200"/>
            <a:ext cx="3048000" cy="304800"/>
          </a:xfrm>
          <a:prstGeom prst="roundRect">
            <a:avLst>
              <a:gd name="adj" fmla="val 16667"/>
            </a:avLst>
          </a:prstGeom>
          <a:noFill/>
          <a:ln w="38100" algn="ctr">
            <a:solidFill>
              <a:srgbClr val="FF000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Date Placeholder 3">
            <a:extLst>
              <a:ext uri="{FF2B5EF4-FFF2-40B4-BE49-F238E27FC236}">
                <a16:creationId xmlns:a16="http://schemas.microsoft.com/office/drawing/2014/main" id="{86F8A701-6ECC-F651-D7C9-26A1D308FE44}"/>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43FCE2F9-77CA-3942-A495-ED4A55D5FF8A}" type="datetime1">
              <a:rPr lang="en-US" altLang="en-US" sz="1400" smtClean="0"/>
              <a:t>3/13/25</a:t>
            </a:fld>
            <a:endParaRPr lang="en-US" altLang="en-US" sz="1400"/>
          </a:p>
        </p:txBody>
      </p:sp>
      <p:sp>
        <p:nvSpPr>
          <p:cNvPr id="22530" name="Footer Placeholder 4">
            <a:extLst>
              <a:ext uri="{FF2B5EF4-FFF2-40B4-BE49-F238E27FC236}">
                <a16:creationId xmlns:a16="http://schemas.microsoft.com/office/drawing/2014/main" id="{A78C3E07-612B-7778-76C4-F72ADAFDCBB7}"/>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2531" name="Slide Number Placeholder 5">
            <a:extLst>
              <a:ext uri="{FF2B5EF4-FFF2-40B4-BE49-F238E27FC236}">
                <a16:creationId xmlns:a16="http://schemas.microsoft.com/office/drawing/2014/main" id="{8668D68F-3E97-EDB7-E09D-77F92DC19FA7}"/>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2C0EE2BE-8F18-DD49-99CB-70E3B975C927}" type="slidenum">
              <a:rPr lang="en-US" altLang="en-US" sz="1400"/>
              <a:pPr>
                <a:spcBef>
                  <a:spcPct val="0"/>
                </a:spcBef>
                <a:buClrTx/>
                <a:buSzTx/>
                <a:buFontTx/>
                <a:buNone/>
              </a:pPr>
              <a:t>22</a:t>
            </a:fld>
            <a:endParaRPr lang="en-US" altLang="en-US" sz="1400"/>
          </a:p>
        </p:txBody>
      </p:sp>
      <p:pic>
        <p:nvPicPr>
          <p:cNvPr id="22532" name="Picture 7">
            <a:extLst>
              <a:ext uri="{FF2B5EF4-FFF2-40B4-BE49-F238E27FC236}">
                <a16:creationId xmlns:a16="http://schemas.microsoft.com/office/drawing/2014/main" id="{8CB47EEE-F12F-304A-9096-C98F7BBB4F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3" y="352425"/>
            <a:ext cx="9144000" cy="616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3" name="Rounded Rectangle 9">
            <a:extLst>
              <a:ext uri="{FF2B5EF4-FFF2-40B4-BE49-F238E27FC236}">
                <a16:creationId xmlns:a16="http://schemas.microsoft.com/office/drawing/2014/main" id="{F1A519CF-7D60-7881-EE82-04C5D2ADE2EA}"/>
              </a:ext>
            </a:extLst>
          </p:cNvPr>
          <p:cNvSpPr>
            <a:spLocks noChangeArrowheads="1"/>
          </p:cNvSpPr>
          <p:nvPr/>
        </p:nvSpPr>
        <p:spPr bwMode="auto">
          <a:xfrm>
            <a:off x="914400" y="2667000"/>
            <a:ext cx="4191000" cy="304800"/>
          </a:xfrm>
          <a:prstGeom prst="roundRect">
            <a:avLst>
              <a:gd name="adj" fmla="val 16667"/>
            </a:avLst>
          </a:prstGeom>
          <a:noFill/>
          <a:ln w="38100" algn="ctr">
            <a:solidFill>
              <a:srgbClr val="FF000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Date Placeholder 3">
            <a:extLst>
              <a:ext uri="{FF2B5EF4-FFF2-40B4-BE49-F238E27FC236}">
                <a16:creationId xmlns:a16="http://schemas.microsoft.com/office/drawing/2014/main" id="{BFAB9EB1-D922-C202-ADD1-17D18FE5EBCB}"/>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204FDA85-5663-F944-B916-E04CE81A635A}" type="datetime1">
              <a:rPr lang="en-US" altLang="en-US" sz="1400" smtClean="0"/>
              <a:t>3/13/25</a:t>
            </a:fld>
            <a:endParaRPr lang="en-US" altLang="en-US" sz="1400"/>
          </a:p>
        </p:txBody>
      </p:sp>
      <p:sp>
        <p:nvSpPr>
          <p:cNvPr id="26626" name="Footer Placeholder 4">
            <a:extLst>
              <a:ext uri="{FF2B5EF4-FFF2-40B4-BE49-F238E27FC236}">
                <a16:creationId xmlns:a16="http://schemas.microsoft.com/office/drawing/2014/main" id="{5AF18B23-6F58-2B45-A155-EDAD36B4D723}"/>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6627" name="Slide Number Placeholder 5">
            <a:extLst>
              <a:ext uri="{FF2B5EF4-FFF2-40B4-BE49-F238E27FC236}">
                <a16:creationId xmlns:a16="http://schemas.microsoft.com/office/drawing/2014/main" id="{52ECB549-4416-47B8-9DC3-11B821C98F6A}"/>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C0BC4BB6-B436-F44D-9754-88D15AB6D2EC}" type="slidenum">
              <a:rPr lang="en-US" altLang="en-US" sz="1400"/>
              <a:pPr>
                <a:spcBef>
                  <a:spcPct val="0"/>
                </a:spcBef>
                <a:buClrTx/>
                <a:buSzTx/>
                <a:buFontTx/>
                <a:buNone/>
              </a:pPr>
              <a:t>23</a:t>
            </a:fld>
            <a:endParaRPr lang="en-US" altLang="en-US" sz="1400"/>
          </a:p>
        </p:txBody>
      </p:sp>
      <p:pic>
        <p:nvPicPr>
          <p:cNvPr id="26628" name="Picture 7">
            <a:extLst>
              <a:ext uri="{FF2B5EF4-FFF2-40B4-BE49-F238E27FC236}">
                <a16:creationId xmlns:a16="http://schemas.microsoft.com/office/drawing/2014/main" id="{790FE0E6-1E81-2FB0-4184-CBFCF5D822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2600" y="63500"/>
            <a:ext cx="7264400" cy="664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9" name="Left Brace 8">
            <a:extLst>
              <a:ext uri="{FF2B5EF4-FFF2-40B4-BE49-F238E27FC236}">
                <a16:creationId xmlns:a16="http://schemas.microsoft.com/office/drawing/2014/main" id="{6713B75F-A345-6C6D-3625-A133BF291C12}"/>
              </a:ext>
            </a:extLst>
          </p:cNvPr>
          <p:cNvSpPr>
            <a:spLocks/>
          </p:cNvSpPr>
          <p:nvPr/>
        </p:nvSpPr>
        <p:spPr bwMode="auto">
          <a:xfrm>
            <a:off x="1485900" y="1905000"/>
            <a:ext cx="304800" cy="762000"/>
          </a:xfrm>
          <a:prstGeom prst="leftBrace">
            <a:avLst>
              <a:gd name="adj1" fmla="val 8333"/>
              <a:gd name="adj2" fmla="val 50000"/>
            </a:avLst>
          </a:prstGeom>
          <a:solidFill>
            <a:schemeClr val="accent1"/>
          </a:solidFill>
          <a:ln w="38100" algn="ctr">
            <a:solidFill>
              <a:srgbClr val="00B050"/>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
        <p:nvSpPr>
          <p:cNvPr id="26630" name="Left Brace 9">
            <a:extLst>
              <a:ext uri="{FF2B5EF4-FFF2-40B4-BE49-F238E27FC236}">
                <a16:creationId xmlns:a16="http://schemas.microsoft.com/office/drawing/2014/main" id="{F723C6AA-DD27-0E76-204D-A65B7B1D2F66}"/>
              </a:ext>
            </a:extLst>
          </p:cNvPr>
          <p:cNvSpPr>
            <a:spLocks/>
          </p:cNvSpPr>
          <p:nvPr/>
        </p:nvSpPr>
        <p:spPr bwMode="auto">
          <a:xfrm>
            <a:off x="1485900" y="3200400"/>
            <a:ext cx="304800" cy="3048000"/>
          </a:xfrm>
          <a:prstGeom prst="leftBrace">
            <a:avLst>
              <a:gd name="adj1" fmla="val 8333"/>
              <a:gd name="adj2" fmla="val 50000"/>
            </a:avLst>
          </a:prstGeom>
          <a:solidFill>
            <a:schemeClr val="accent1"/>
          </a:solidFill>
          <a:ln w="38100" algn="ctr">
            <a:solidFill>
              <a:srgbClr val="00B0F0"/>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
        <p:nvSpPr>
          <p:cNvPr id="26631" name="Right Arrow 10">
            <a:extLst>
              <a:ext uri="{FF2B5EF4-FFF2-40B4-BE49-F238E27FC236}">
                <a16:creationId xmlns:a16="http://schemas.microsoft.com/office/drawing/2014/main" id="{E47B27A2-5EDA-5410-0215-5D182AAF1385}"/>
              </a:ext>
            </a:extLst>
          </p:cNvPr>
          <p:cNvSpPr>
            <a:spLocks noChangeArrowheads="1"/>
          </p:cNvSpPr>
          <p:nvPr/>
        </p:nvSpPr>
        <p:spPr bwMode="auto">
          <a:xfrm>
            <a:off x="963613" y="71438"/>
            <a:ext cx="1295400" cy="317500"/>
          </a:xfrm>
          <a:prstGeom prst="rightArrow">
            <a:avLst>
              <a:gd name="adj1" fmla="val 50000"/>
              <a:gd name="adj2" fmla="val 49999"/>
            </a:avLst>
          </a:prstGeom>
          <a:solidFill>
            <a:srgbClr val="FFFF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Date Placeholder 3">
            <a:extLst>
              <a:ext uri="{FF2B5EF4-FFF2-40B4-BE49-F238E27FC236}">
                <a16:creationId xmlns:a16="http://schemas.microsoft.com/office/drawing/2014/main" id="{49EF236F-62DC-16DA-FA62-A454A7A39E4A}"/>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01B5692F-16E0-8D45-80D0-FBB4EEEB7BEF}" type="datetime1">
              <a:rPr lang="en-US" altLang="en-US" sz="1400" smtClean="0"/>
              <a:t>3/13/25</a:t>
            </a:fld>
            <a:endParaRPr lang="en-US" altLang="en-US" sz="1400"/>
          </a:p>
        </p:txBody>
      </p:sp>
      <p:sp>
        <p:nvSpPr>
          <p:cNvPr id="27650" name="Footer Placeholder 4">
            <a:extLst>
              <a:ext uri="{FF2B5EF4-FFF2-40B4-BE49-F238E27FC236}">
                <a16:creationId xmlns:a16="http://schemas.microsoft.com/office/drawing/2014/main" id="{8174DA01-1A71-8615-C797-9DDA7A5539FF}"/>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7651" name="Slide Number Placeholder 5">
            <a:extLst>
              <a:ext uri="{FF2B5EF4-FFF2-40B4-BE49-F238E27FC236}">
                <a16:creationId xmlns:a16="http://schemas.microsoft.com/office/drawing/2014/main" id="{0B3B05D9-1A00-82D3-3608-E6C877D82420}"/>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C1C22179-D132-9B4C-B61A-EFE882103316}" type="slidenum">
              <a:rPr lang="en-US" altLang="en-US" sz="1400"/>
              <a:pPr>
                <a:spcBef>
                  <a:spcPct val="0"/>
                </a:spcBef>
                <a:buClrTx/>
                <a:buSzTx/>
                <a:buFontTx/>
                <a:buNone/>
              </a:pPr>
              <a:t>24</a:t>
            </a:fld>
            <a:endParaRPr lang="en-US" altLang="en-US" sz="1400"/>
          </a:p>
        </p:txBody>
      </p:sp>
      <p:pic>
        <p:nvPicPr>
          <p:cNvPr id="27652" name="Picture 7">
            <a:extLst>
              <a:ext uri="{FF2B5EF4-FFF2-40B4-BE49-F238E27FC236}">
                <a16:creationId xmlns:a16="http://schemas.microsoft.com/office/drawing/2014/main" id="{6EFED634-A371-F8E9-EF80-DB1728DF58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533400"/>
            <a:ext cx="6819900" cy="497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3" name="Left Brace 8">
            <a:extLst>
              <a:ext uri="{FF2B5EF4-FFF2-40B4-BE49-F238E27FC236}">
                <a16:creationId xmlns:a16="http://schemas.microsoft.com/office/drawing/2014/main" id="{D584F2A5-E8CD-125B-C078-26052DE74DF9}"/>
              </a:ext>
            </a:extLst>
          </p:cNvPr>
          <p:cNvSpPr>
            <a:spLocks/>
          </p:cNvSpPr>
          <p:nvPr/>
        </p:nvSpPr>
        <p:spPr bwMode="auto">
          <a:xfrm>
            <a:off x="1544638" y="2209800"/>
            <a:ext cx="304800" cy="762000"/>
          </a:xfrm>
          <a:prstGeom prst="leftBrace">
            <a:avLst>
              <a:gd name="adj1" fmla="val 8333"/>
              <a:gd name="adj2" fmla="val 50000"/>
            </a:avLst>
          </a:prstGeom>
          <a:solidFill>
            <a:schemeClr val="accent1"/>
          </a:solidFill>
          <a:ln w="38100" algn="ctr">
            <a:solidFill>
              <a:srgbClr val="00B050"/>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
        <p:nvSpPr>
          <p:cNvPr id="27654" name="Left Brace 9">
            <a:extLst>
              <a:ext uri="{FF2B5EF4-FFF2-40B4-BE49-F238E27FC236}">
                <a16:creationId xmlns:a16="http://schemas.microsoft.com/office/drawing/2014/main" id="{7084BDC1-DAB0-9570-75D3-26203BE517E7}"/>
              </a:ext>
            </a:extLst>
          </p:cNvPr>
          <p:cNvSpPr>
            <a:spLocks/>
          </p:cNvSpPr>
          <p:nvPr/>
        </p:nvSpPr>
        <p:spPr bwMode="auto">
          <a:xfrm>
            <a:off x="1544638" y="3429000"/>
            <a:ext cx="304800" cy="1066800"/>
          </a:xfrm>
          <a:prstGeom prst="leftBrace">
            <a:avLst>
              <a:gd name="adj1" fmla="val 8329"/>
              <a:gd name="adj2" fmla="val 50000"/>
            </a:avLst>
          </a:prstGeom>
          <a:solidFill>
            <a:schemeClr val="accent1"/>
          </a:solidFill>
          <a:ln w="38100" algn="ctr">
            <a:solidFill>
              <a:srgbClr val="00B0F0"/>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Date Placeholder 3">
            <a:extLst>
              <a:ext uri="{FF2B5EF4-FFF2-40B4-BE49-F238E27FC236}">
                <a16:creationId xmlns:a16="http://schemas.microsoft.com/office/drawing/2014/main" id="{8346AC7E-E650-F45C-2A9B-47B70F5226B3}"/>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C0CE45F6-1FC8-294C-BF22-038B59D6AF6E}" type="datetime1">
              <a:rPr lang="en-US" altLang="en-US" sz="1400" smtClean="0"/>
              <a:t>3/13/25</a:t>
            </a:fld>
            <a:endParaRPr lang="en-US" altLang="en-US" sz="1400"/>
          </a:p>
        </p:txBody>
      </p:sp>
      <p:sp>
        <p:nvSpPr>
          <p:cNvPr id="28674" name="Footer Placeholder 4">
            <a:extLst>
              <a:ext uri="{FF2B5EF4-FFF2-40B4-BE49-F238E27FC236}">
                <a16:creationId xmlns:a16="http://schemas.microsoft.com/office/drawing/2014/main" id="{91985E9D-898D-1BA9-5F75-137DED7D59C3}"/>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8675" name="Slide Number Placeholder 5">
            <a:extLst>
              <a:ext uri="{FF2B5EF4-FFF2-40B4-BE49-F238E27FC236}">
                <a16:creationId xmlns:a16="http://schemas.microsoft.com/office/drawing/2014/main" id="{44E6C8C8-41AC-2FF8-BF0E-30AC9EB57C2D}"/>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F76DC88F-9F8E-8948-84E5-C3783B312DE3}" type="slidenum">
              <a:rPr lang="en-US" altLang="en-US" sz="1400"/>
              <a:pPr>
                <a:spcBef>
                  <a:spcPct val="0"/>
                </a:spcBef>
                <a:buClrTx/>
                <a:buSzTx/>
                <a:buFontTx/>
                <a:buNone/>
              </a:pPr>
              <a:t>25</a:t>
            </a:fld>
            <a:endParaRPr lang="en-US" altLang="en-US" sz="1400"/>
          </a:p>
        </p:txBody>
      </p:sp>
      <p:sp>
        <p:nvSpPr>
          <p:cNvPr id="28676" name="Oval 4">
            <a:extLst>
              <a:ext uri="{FF2B5EF4-FFF2-40B4-BE49-F238E27FC236}">
                <a16:creationId xmlns:a16="http://schemas.microsoft.com/office/drawing/2014/main" id="{E4501B1C-1230-7091-1550-9319A2F9A30A}"/>
              </a:ext>
            </a:extLst>
          </p:cNvPr>
          <p:cNvSpPr>
            <a:spLocks noChangeArrowheads="1"/>
          </p:cNvSpPr>
          <p:nvPr/>
        </p:nvSpPr>
        <p:spPr bwMode="auto">
          <a:xfrm>
            <a:off x="6505575" y="1252538"/>
            <a:ext cx="2524125" cy="2176462"/>
          </a:xfrm>
          <a:prstGeom prst="ellipse">
            <a:avLst/>
          </a:prstGeom>
          <a:noFill/>
          <a:ln w="76200" cmpd="tri">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8677" name="AutoShape 9">
            <a:extLst>
              <a:ext uri="{FF2B5EF4-FFF2-40B4-BE49-F238E27FC236}">
                <a16:creationId xmlns:a16="http://schemas.microsoft.com/office/drawing/2014/main" id="{26403698-2961-2710-0DCC-1DDAD83422AF}"/>
              </a:ext>
            </a:extLst>
          </p:cNvPr>
          <p:cNvSpPr>
            <a:spLocks noChangeArrowheads="1"/>
          </p:cNvSpPr>
          <p:nvPr/>
        </p:nvSpPr>
        <p:spPr bwMode="auto">
          <a:xfrm>
            <a:off x="6303963" y="1762125"/>
            <a:ext cx="706437" cy="461963"/>
          </a:xfrm>
          <a:prstGeom prst="flowChartMagneticDrum">
            <a:avLst/>
          </a:prstGeom>
          <a:solidFill>
            <a:srgbClr val="FFFF00"/>
          </a:solidFill>
          <a:ln w="12700">
            <a:solidFill>
              <a:srgbClr val="00B0F0"/>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V</a:t>
            </a:r>
          </a:p>
        </p:txBody>
      </p:sp>
      <p:sp>
        <p:nvSpPr>
          <p:cNvPr id="28678" name="AutoShape 10">
            <a:extLst>
              <a:ext uri="{FF2B5EF4-FFF2-40B4-BE49-F238E27FC236}">
                <a16:creationId xmlns:a16="http://schemas.microsoft.com/office/drawing/2014/main" id="{A409DE52-5CE2-6CDF-2C53-5776AAEF6F01}"/>
              </a:ext>
            </a:extLst>
          </p:cNvPr>
          <p:cNvSpPr>
            <a:spLocks noChangeArrowheads="1"/>
          </p:cNvSpPr>
          <p:nvPr/>
        </p:nvSpPr>
        <p:spPr bwMode="auto">
          <a:xfrm>
            <a:off x="6303963" y="2501900"/>
            <a:ext cx="706437" cy="463550"/>
          </a:xfrm>
          <a:prstGeom prst="flowChartMagneticDrum">
            <a:avLst/>
          </a:prstGeom>
          <a:solidFill>
            <a:srgbClr val="00B05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28679" name="AutoShape 11">
            <a:extLst>
              <a:ext uri="{FF2B5EF4-FFF2-40B4-BE49-F238E27FC236}">
                <a16:creationId xmlns:a16="http://schemas.microsoft.com/office/drawing/2014/main" id="{447C888D-053E-0F50-B537-B5A7D58B9D14}"/>
              </a:ext>
            </a:extLst>
          </p:cNvPr>
          <p:cNvSpPr>
            <a:spLocks noChangeArrowheads="1"/>
          </p:cNvSpPr>
          <p:nvPr/>
        </p:nvSpPr>
        <p:spPr bwMode="auto">
          <a:xfrm>
            <a:off x="6153150" y="2178050"/>
            <a:ext cx="706438" cy="46355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28680" name="Line 12">
            <a:extLst>
              <a:ext uri="{FF2B5EF4-FFF2-40B4-BE49-F238E27FC236}">
                <a16:creationId xmlns:a16="http://schemas.microsoft.com/office/drawing/2014/main" id="{8CDA1B20-12BD-93C9-E107-FEFA6F68A3BC}"/>
              </a:ext>
            </a:extLst>
          </p:cNvPr>
          <p:cNvSpPr>
            <a:spLocks noChangeShapeType="1"/>
          </p:cNvSpPr>
          <p:nvPr/>
        </p:nvSpPr>
        <p:spPr bwMode="auto">
          <a:xfrm>
            <a:off x="5294313" y="19462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8681" name="Line 13">
            <a:extLst>
              <a:ext uri="{FF2B5EF4-FFF2-40B4-BE49-F238E27FC236}">
                <a16:creationId xmlns:a16="http://schemas.microsoft.com/office/drawing/2014/main" id="{50D2A3EE-6F66-7D34-E04E-234B3497169F}"/>
              </a:ext>
            </a:extLst>
          </p:cNvPr>
          <p:cNvSpPr>
            <a:spLocks noChangeShapeType="1"/>
          </p:cNvSpPr>
          <p:nvPr/>
        </p:nvSpPr>
        <p:spPr bwMode="auto">
          <a:xfrm>
            <a:off x="5194300" y="20859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8682" name="Line 14">
            <a:extLst>
              <a:ext uri="{FF2B5EF4-FFF2-40B4-BE49-F238E27FC236}">
                <a16:creationId xmlns:a16="http://schemas.microsoft.com/office/drawing/2014/main" id="{3CAC012F-A379-E11F-D318-975806B9E371}"/>
              </a:ext>
            </a:extLst>
          </p:cNvPr>
          <p:cNvSpPr>
            <a:spLocks noChangeShapeType="1"/>
          </p:cNvSpPr>
          <p:nvPr/>
        </p:nvSpPr>
        <p:spPr bwMode="auto">
          <a:xfrm>
            <a:off x="5143500" y="2363788"/>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8683" name="Line 15">
            <a:extLst>
              <a:ext uri="{FF2B5EF4-FFF2-40B4-BE49-F238E27FC236}">
                <a16:creationId xmlns:a16="http://schemas.microsoft.com/office/drawing/2014/main" id="{A775450A-C8D8-0765-0C6D-E59C30826FA9}"/>
              </a:ext>
            </a:extLst>
          </p:cNvPr>
          <p:cNvSpPr>
            <a:spLocks noChangeShapeType="1"/>
          </p:cNvSpPr>
          <p:nvPr/>
        </p:nvSpPr>
        <p:spPr bwMode="auto">
          <a:xfrm>
            <a:off x="5345113" y="2781300"/>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8684" name="Line 16">
            <a:extLst>
              <a:ext uri="{FF2B5EF4-FFF2-40B4-BE49-F238E27FC236}">
                <a16:creationId xmlns:a16="http://schemas.microsoft.com/office/drawing/2014/main" id="{8F0DBBF8-03CA-693B-1433-8FB6BAAFD2FD}"/>
              </a:ext>
            </a:extLst>
          </p:cNvPr>
          <p:cNvSpPr>
            <a:spLocks noChangeShapeType="1"/>
          </p:cNvSpPr>
          <p:nvPr/>
        </p:nvSpPr>
        <p:spPr bwMode="auto">
          <a:xfrm flipH="1">
            <a:off x="6884988" y="1981200"/>
            <a:ext cx="655637" cy="0"/>
          </a:xfrm>
          <a:prstGeom prst="line">
            <a:avLst/>
          </a:prstGeom>
          <a:noFill/>
          <a:ln w="381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685" name="Line 17">
            <a:extLst>
              <a:ext uri="{FF2B5EF4-FFF2-40B4-BE49-F238E27FC236}">
                <a16:creationId xmlns:a16="http://schemas.microsoft.com/office/drawing/2014/main" id="{3B95F7F9-B028-183B-6679-55AB849DF223}"/>
              </a:ext>
            </a:extLst>
          </p:cNvPr>
          <p:cNvSpPr>
            <a:spLocks noChangeShapeType="1"/>
          </p:cNvSpPr>
          <p:nvPr/>
        </p:nvSpPr>
        <p:spPr bwMode="auto">
          <a:xfrm>
            <a:off x="6757988" y="2409825"/>
            <a:ext cx="10096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686" name="Line 18">
            <a:extLst>
              <a:ext uri="{FF2B5EF4-FFF2-40B4-BE49-F238E27FC236}">
                <a16:creationId xmlns:a16="http://schemas.microsoft.com/office/drawing/2014/main" id="{1A502597-F6AB-A7AE-B88B-0D84EC8C6A94}"/>
              </a:ext>
            </a:extLst>
          </p:cNvPr>
          <p:cNvSpPr>
            <a:spLocks noChangeShapeType="1"/>
          </p:cNvSpPr>
          <p:nvPr/>
        </p:nvSpPr>
        <p:spPr bwMode="auto">
          <a:xfrm>
            <a:off x="6910388" y="2733675"/>
            <a:ext cx="8572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8687" name="TextBox 17">
            <a:extLst>
              <a:ext uri="{FF2B5EF4-FFF2-40B4-BE49-F238E27FC236}">
                <a16:creationId xmlns:a16="http://schemas.microsoft.com/office/drawing/2014/main" id="{273177D6-6C5C-A825-B180-97C937BD985D}"/>
              </a:ext>
            </a:extLst>
          </p:cNvPr>
          <p:cNvSpPr txBox="1">
            <a:spLocks noChangeArrowheads="1"/>
          </p:cNvSpPr>
          <p:nvPr/>
        </p:nvSpPr>
        <p:spPr bwMode="auto">
          <a:xfrm>
            <a:off x="7894638" y="1720850"/>
            <a:ext cx="9525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solidFill>
                  <a:srgbClr val="FF0000"/>
                </a:solidFill>
              </a:rPr>
              <a:t>length</a:t>
            </a:r>
          </a:p>
          <a:p>
            <a:pPr>
              <a:spcBef>
                <a:spcPct val="0"/>
              </a:spcBef>
              <a:buClrTx/>
              <a:buSzTx/>
              <a:buFontTx/>
              <a:buNone/>
            </a:pPr>
            <a:r>
              <a:rPr lang="en-US" altLang="en-US" sz="2400">
                <a:solidFill>
                  <a:srgbClr val="FF0000"/>
                </a:solidFill>
              </a:rPr>
              <a:t>width</a:t>
            </a:r>
          </a:p>
          <a:p>
            <a:pPr>
              <a:spcBef>
                <a:spcPct val="0"/>
              </a:spcBef>
              <a:buClrTx/>
              <a:buSzTx/>
              <a:buFontTx/>
              <a:buNone/>
            </a:pPr>
            <a:r>
              <a:rPr lang="en-US" altLang="en-US" sz="2400">
                <a:solidFill>
                  <a:srgbClr val="FF0000"/>
                </a:solidFill>
              </a:rPr>
              <a:t>height</a:t>
            </a:r>
          </a:p>
        </p:txBody>
      </p:sp>
      <p:sp>
        <p:nvSpPr>
          <p:cNvPr id="28688" name="Cube 18">
            <a:extLst>
              <a:ext uri="{FF2B5EF4-FFF2-40B4-BE49-F238E27FC236}">
                <a16:creationId xmlns:a16="http://schemas.microsoft.com/office/drawing/2014/main" id="{ED3D8C0D-D89C-26BB-8505-B2061821CC09}"/>
              </a:ext>
            </a:extLst>
          </p:cNvPr>
          <p:cNvSpPr>
            <a:spLocks noChangeArrowheads="1"/>
          </p:cNvSpPr>
          <p:nvPr/>
        </p:nvSpPr>
        <p:spPr bwMode="auto">
          <a:xfrm>
            <a:off x="7329488" y="968375"/>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8689" name="Left Brace 19">
            <a:extLst>
              <a:ext uri="{FF2B5EF4-FFF2-40B4-BE49-F238E27FC236}">
                <a16:creationId xmlns:a16="http://schemas.microsoft.com/office/drawing/2014/main" id="{3C4A99D9-A384-832D-4B97-8B69F977F4A6}"/>
              </a:ext>
            </a:extLst>
          </p:cNvPr>
          <p:cNvSpPr>
            <a:spLocks/>
          </p:cNvSpPr>
          <p:nvPr/>
        </p:nvSpPr>
        <p:spPr bwMode="auto">
          <a:xfrm>
            <a:off x="7629525" y="1785938"/>
            <a:ext cx="468313" cy="1135062"/>
          </a:xfrm>
          <a:prstGeom prst="leftBrace">
            <a:avLst>
              <a:gd name="adj1" fmla="val 8326"/>
              <a:gd name="adj2" fmla="val 21005"/>
            </a:avLst>
          </a:prstGeom>
          <a:noFill/>
          <a:ln w="38100" algn="ctr">
            <a:solidFill>
              <a:srgbClr val="00B05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
        <p:nvSpPr>
          <p:cNvPr id="28690" name="Diamond 20">
            <a:extLst>
              <a:ext uri="{FF2B5EF4-FFF2-40B4-BE49-F238E27FC236}">
                <a16:creationId xmlns:a16="http://schemas.microsoft.com/office/drawing/2014/main" id="{B5E5B53F-28E1-5F04-5CD9-4D6B9A4165F9}"/>
              </a:ext>
            </a:extLst>
          </p:cNvPr>
          <p:cNvSpPr>
            <a:spLocks noChangeArrowheads="1"/>
          </p:cNvSpPr>
          <p:nvPr/>
        </p:nvSpPr>
        <p:spPr bwMode="auto">
          <a:xfrm>
            <a:off x="7251700" y="1897063"/>
            <a:ext cx="457200" cy="228600"/>
          </a:xfrm>
          <a:prstGeom prst="diamond">
            <a:avLst/>
          </a:prstGeom>
          <a:solidFill>
            <a:schemeClr val="accent1"/>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8691" name="TextBox 21">
            <a:extLst>
              <a:ext uri="{FF2B5EF4-FFF2-40B4-BE49-F238E27FC236}">
                <a16:creationId xmlns:a16="http://schemas.microsoft.com/office/drawing/2014/main" id="{117EA480-832A-0678-7EBA-17275478EC2D}"/>
              </a:ext>
            </a:extLst>
          </p:cNvPr>
          <p:cNvSpPr txBox="1">
            <a:spLocks noChangeArrowheads="1"/>
          </p:cNvSpPr>
          <p:nvPr/>
        </p:nvSpPr>
        <p:spPr bwMode="auto">
          <a:xfrm>
            <a:off x="5562600" y="76200"/>
            <a:ext cx="14573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class Box;</a:t>
            </a:r>
          </a:p>
        </p:txBody>
      </p:sp>
      <p:sp>
        <p:nvSpPr>
          <p:cNvPr id="28692" name="TextBox 24">
            <a:extLst>
              <a:ext uri="{FF2B5EF4-FFF2-40B4-BE49-F238E27FC236}">
                <a16:creationId xmlns:a16="http://schemas.microsoft.com/office/drawing/2014/main" id="{AD307A75-84C4-AAE8-0FD0-3A156B54E60C}"/>
              </a:ext>
            </a:extLst>
          </p:cNvPr>
          <p:cNvSpPr txBox="1">
            <a:spLocks noChangeArrowheads="1"/>
          </p:cNvSpPr>
          <p:nvPr/>
        </p:nvSpPr>
        <p:spPr bwMode="auto">
          <a:xfrm>
            <a:off x="715963" y="1023938"/>
            <a:ext cx="37846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 class, private and public</a:t>
            </a:r>
          </a:p>
          <a:p>
            <a:pPr>
              <a:spcBef>
                <a:spcPct val="0"/>
              </a:spcBef>
              <a:buClrTx/>
              <a:buSzTx/>
              <a:buFontTx/>
              <a:buNone/>
            </a:pPr>
            <a:r>
              <a:rPr lang="en-US" altLang="en-US" sz="2400"/>
              <a:t>member functions</a:t>
            </a:r>
          </a:p>
          <a:p>
            <a:pPr>
              <a:spcBef>
                <a:spcPct val="0"/>
              </a:spcBef>
              <a:buClrTx/>
              <a:buSzTx/>
              <a:buFontTx/>
              <a:buNone/>
            </a:pPr>
            <a:r>
              <a:rPr lang="en-US" altLang="en-US" sz="2400"/>
              <a:t>Constructors</a:t>
            </a:r>
          </a:p>
        </p:txBody>
      </p:sp>
      <p:pic>
        <p:nvPicPr>
          <p:cNvPr id="28693" name="Picture 26">
            <a:extLst>
              <a:ext uri="{FF2B5EF4-FFF2-40B4-BE49-F238E27FC236}">
                <a16:creationId xmlns:a16="http://schemas.microsoft.com/office/drawing/2014/main" id="{E2D1BA87-E34C-99F5-377F-B15FC9D1F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7225" y="3668713"/>
            <a:ext cx="8001000" cy="292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Date Placeholder 3">
            <a:extLst>
              <a:ext uri="{FF2B5EF4-FFF2-40B4-BE49-F238E27FC236}">
                <a16:creationId xmlns:a16="http://schemas.microsoft.com/office/drawing/2014/main" id="{F7048C1F-D117-E25C-EC43-947A73C6070F}"/>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9E227E98-DAA8-FE48-BE3A-5A3E8BF5D897}" type="datetime1">
              <a:rPr lang="en-US" altLang="en-US" sz="1400" smtClean="0"/>
              <a:t>3/13/25</a:t>
            </a:fld>
            <a:endParaRPr lang="en-US" altLang="en-US" sz="1400"/>
          </a:p>
        </p:txBody>
      </p:sp>
      <p:sp>
        <p:nvSpPr>
          <p:cNvPr id="29698" name="Footer Placeholder 4">
            <a:extLst>
              <a:ext uri="{FF2B5EF4-FFF2-40B4-BE49-F238E27FC236}">
                <a16:creationId xmlns:a16="http://schemas.microsoft.com/office/drawing/2014/main" id="{70EDDCDD-2166-1993-1312-E397A189B35B}"/>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29699" name="Slide Number Placeholder 5">
            <a:extLst>
              <a:ext uri="{FF2B5EF4-FFF2-40B4-BE49-F238E27FC236}">
                <a16:creationId xmlns:a16="http://schemas.microsoft.com/office/drawing/2014/main" id="{F7EAE696-7572-E1A3-59BA-3FD40FA08CC1}"/>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7B063637-8BF4-184E-B16A-8B6D8C7DEDB0}" type="slidenum">
              <a:rPr lang="en-US" altLang="en-US" sz="1400"/>
              <a:pPr>
                <a:spcBef>
                  <a:spcPct val="0"/>
                </a:spcBef>
                <a:buClrTx/>
                <a:buSzTx/>
                <a:buFontTx/>
                <a:buNone/>
              </a:pPr>
              <a:t>26</a:t>
            </a:fld>
            <a:endParaRPr lang="en-US" altLang="en-US" sz="1400"/>
          </a:p>
        </p:txBody>
      </p:sp>
      <p:sp>
        <p:nvSpPr>
          <p:cNvPr id="29700" name="Oval 4">
            <a:extLst>
              <a:ext uri="{FF2B5EF4-FFF2-40B4-BE49-F238E27FC236}">
                <a16:creationId xmlns:a16="http://schemas.microsoft.com/office/drawing/2014/main" id="{C548D0C8-FD6B-589A-8B11-B44C66DAEB90}"/>
              </a:ext>
            </a:extLst>
          </p:cNvPr>
          <p:cNvSpPr>
            <a:spLocks noChangeArrowheads="1"/>
          </p:cNvSpPr>
          <p:nvPr/>
        </p:nvSpPr>
        <p:spPr bwMode="auto">
          <a:xfrm>
            <a:off x="6505575" y="1252538"/>
            <a:ext cx="2524125" cy="2176462"/>
          </a:xfrm>
          <a:prstGeom prst="ellipse">
            <a:avLst/>
          </a:prstGeom>
          <a:noFill/>
          <a:ln w="76200" cmpd="tri">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9701" name="AutoShape 9">
            <a:extLst>
              <a:ext uri="{FF2B5EF4-FFF2-40B4-BE49-F238E27FC236}">
                <a16:creationId xmlns:a16="http://schemas.microsoft.com/office/drawing/2014/main" id="{AB0638C6-47C4-A90D-D75D-60E589B86A77}"/>
              </a:ext>
            </a:extLst>
          </p:cNvPr>
          <p:cNvSpPr>
            <a:spLocks noChangeArrowheads="1"/>
          </p:cNvSpPr>
          <p:nvPr/>
        </p:nvSpPr>
        <p:spPr bwMode="auto">
          <a:xfrm>
            <a:off x="6303963" y="1762125"/>
            <a:ext cx="706437" cy="461963"/>
          </a:xfrm>
          <a:prstGeom prst="flowChartMagneticDrum">
            <a:avLst/>
          </a:prstGeom>
          <a:solidFill>
            <a:srgbClr val="FFFF00"/>
          </a:solidFill>
          <a:ln w="12700">
            <a:solidFill>
              <a:srgbClr val="00B0F0"/>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V</a:t>
            </a:r>
          </a:p>
        </p:txBody>
      </p:sp>
      <p:sp>
        <p:nvSpPr>
          <p:cNvPr id="29702" name="AutoShape 10">
            <a:extLst>
              <a:ext uri="{FF2B5EF4-FFF2-40B4-BE49-F238E27FC236}">
                <a16:creationId xmlns:a16="http://schemas.microsoft.com/office/drawing/2014/main" id="{E06247DE-A9CD-3A78-58DE-27BEC29BB475}"/>
              </a:ext>
            </a:extLst>
          </p:cNvPr>
          <p:cNvSpPr>
            <a:spLocks noChangeArrowheads="1"/>
          </p:cNvSpPr>
          <p:nvPr/>
        </p:nvSpPr>
        <p:spPr bwMode="auto">
          <a:xfrm>
            <a:off x="6303963" y="2501900"/>
            <a:ext cx="706437" cy="463550"/>
          </a:xfrm>
          <a:prstGeom prst="flowChartMagneticDrum">
            <a:avLst/>
          </a:prstGeom>
          <a:solidFill>
            <a:srgbClr val="00B05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29703" name="AutoShape 11">
            <a:extLst>
              <a:ext uri="{FF2B5EF4-FFF2-40B4-BE49-F238E27FC236}">
                <a16:creationId xmlns:a16="http://schemas.microsoft.com/office/drawing/2014/main" id="{15CC8507-DE93-1691-2FE7-B43FAE656092}"/>
              </a:ext>
            </a:extLst>
          </p:cNvPr>
          <p:cNvSpPr>
            <a:spLocks noChangeArrowheads="1"/>
          </p:cNvSpPr>
          <p:nvPr/>
        </p:nvSpPr>
        <p:spPr bwMode="auto">
          <a:xfrm>
            <a:off x="6153150" y="2178050"/>
            <a:ext cx="706438" cy="46355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29704" name="Line 12">
            <a:extLst>
              <a:ext uri="{FF2B5EF4-FFF2-40B4-BE49-F238E27FC236}">
                <a16:creationId xmlns:a16="http://schemas.microsoft.com/office/drawing/2014/main" id="{0FF30548-F6F7-E3B7-CED4-F4D4C39FD35D}"/>
              </a:ext>
            </a:extLst>
          </p:cNvPr>
          <p:cNvSpPr>
            <a:spLocks noChangeShapeType="1"/>
          </p:cNvSpPr>
          <p:nvPr/>
        </p:nvSpPr>
        <p:spPr bwMode="auto">
          <a:xfrm>
            <a:off x="5294313" y="19462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9705" name="Line 13">
            <a:extLst>
              <a:ext uri="{FF2B5EF4-FFF2-40B4-BE49-F238E27FC236}">
                <a16:creationId xmlns:a16="http://schemas.microsoft.com/office/drawing/2014/main" id="{185B9E2B-ECF7-2C10-77A4-B2D7151816F2}"/>
              </a:ext>
            </a:extLst>
          </p:cNvPr>
          <p:cNvSpPr>
            <a:spLocks noChangeShapeType="1"/>
          </p:cNvSpPr>
          <p:nvPr/>
        </p:nvSpPr>
        <p:spPr bwMode="auto">
          <a:xfrm>
            <a:off x="5194300" y="20859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9706" name="Line 14">
            <a:extLst>
              <a:ext uri="{FF2B5EF4-FFF2-40B4-BE49-F238E27FC236}">
                <a16:creationId xmlns:a16="http://schemas.microsoft.com/office/drawing/2014/main" id="{86E88135-A7DD-0CF0-AADF-492BEC011A6B}"/>
              </a:ext>
            </a:extLst>
          </p:cNvPr>
          <p:cNvSpPr>
            <a:spLocks noChangeShapeType="1"/>
          </p:cNvSpPr>
          <p:nvPr/>
        </p:nvSpPr>
        <p:spPr bwMode="auto">
          <a:xfrm>
            <a:off x="5143500" y="2363788"/>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9707" name="Line 15">
            <a:extLst>
              <a:ext uri="{FF2B5EF4-FFF2-40B4-BE49-F238E27FC236}">
                <a16:creationId xmlns:a16="http://schemas.microsoft.com/office/drawing/2014/main" id="{C811826E-9A61-6EF2-F8BA-EDE2545CB914}"/>
              </a:ext>
            </a:extLst>
          </p:cNvPr>
          <p:cNvSpPr>
            <a:spLocks noChangeShapeType="1"/>
          </p:cNvSpPr>
          <p:nvPr/>
        </p:nvSpPr>
        <p:spPr bwMode="auto">
          <a:xfrm>
            <a:off x="5345113" y="2781300"/>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29708" name="Line 16">
            <a:extLst>
              <a:ext uri="{FF2B5EF4-FFF2-40B4-BE49-F238E27FC236}">
                <a16:creationId xmlns:a16="http://schemas.microsoft.com/office/drawing/2014/main" id="{8FBC9AB2-F04B-07D5-9723-8087B8B28584}"/>
              </a:ext>
            </a:extLst>
          </p:cNvPr>
          <p:cNvSpPr>
            <a:spLocks noChangeShapeType="1"/>
          </p:cNvSpPr>
          <p:nvPr/>
        </p:nvSpPr>
        <p:spPr bwMode="auto">
          <a:xfrm flipH="1">
            <a:off x="6884988" y="1981200"/>
            <a:ext cx="655637" cy="0"/>
          </a:xfrm>
          <a:prstGeom prst="line">
            <a:avLst/>
          </a:prstGeom>
          <a:noFill/>
          <a:ln w="381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09" name="Line 17">
            <a:extLst>
              <a:ext uri="{FF2B5EF4-FFF2-40B4-BE49-F238E27FC236}">
                <a16:creationId xmlns:a16="http://schemas.microsoft.com/office/drawing/2014/main" id="{34F0DD78-AE12-4B17-DA19-28C13E02C58A}"/>
              </a:ext>
            </a:extLst>
          </p:cNvPr>
          <p:cNvSpPr>
            <a:spLocks noChangeShapeType="1"/>
          </p:cNvSpPr>
          <p:nvPr/>
        </p:nvSpPr>
        <p:spPr bwMode="auto">
          <a:xfrm>
            <a:off x="6757988" y="2409825"/>
            <a:ext cx="10096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10" name="Line 18">
            <a:extLst>
              <a:ext uri="{FF2B5EF4-FFF2-40B4-BE49-F238E27FC236}">
                <a16:creationId xmlns:a16="http://schemas.microsoft.com/office/drawing/2014/main" id="{947B71DC-930D-777F-D5D3-F403E4764AF9}"/>
              </a:ext>
            </a:extLst>
          </p:cNvPr>
          <p:cNvSpPr>
            <a:spLocks noChangeShapeType="1"/>
          </p:cNvSpPr>
          <p:nvPr/>
        </p:nvSpPr>
        <p:spPr bwMode="auto">
          <a:xfrm>
            <a:off x="6910388" y="2733675"/>
            <a:ext cx="8572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11" name="TextBox 17">
            <a:extLst>
              <a:ext uri="{FF2B5EF4-FFF2-40B4-BE49-F238E27FC236}">
                <a16:creationId xmlns:a16="http://schemas.microsoft.com/office/drawing/2014/main" id="{7F7AE34E-D198-EF59-0226-E11E6721C5B2}"/>
              </a:ext>
            </a:extLst>
          </p:cNvPr>
          <p:cNvSpPr txBox="1">
            <a:spLocks noChangeArrowheads="1"/>
          </p:cNvSpPr>
          <p:nvPr/>
        </p:nvSpPr>
        <p:spPr bwMode="auto">
          <a:xfrm>
            <a:off x="7894638" y="1720850"/>
            <a:ext cx="9525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solidFill>
                  <a:srgbClr val="FF0000"/>
                </a:solidFill>
              </a:rPr>
              <a:t>length</a:t>
            </a:r>
          </a:p>
          <a:p>
            <a:pPr>
              <a:spcBef>
                <a:spcPct val="0"/>
              </a:spcBef>
              <a:buClrTx/>
              <a:buSzTx/>
              <a:buFontTx/>
              <a:buNone/>
            </a:pPr>
            <a:r>
              <a:rPr lang="en-US" altLang="en-US" sz="2400">
                <a:solidFill>
                  <a:srgbClr val="FF0000"/>
                </a:solidFill>
              </a:rPr>
              <a:t>width</a:t>
            </a:r>
          </a:p>
          <a:p>
            <a:pPr>
              <a:spcBef>
                <a:spcPct val="0"/>
              </a:spcBef>
              <a:buClrTx/>
              <a:buSzTx/>
              <a:buFontTx/>
              <a:buNone/>
            </a:pPr>
            <a:r>
              <a:rPr lang="en-US" altLang="en-US" sz="2400">
                <a:solidFill>
                  <a:srgbClr val="FF0000"/>
                </a:solidFill>
              </a:rPr>
              <a:t>height</a:t>
            </a:r>
          </a:p>
        </p:txBody>
      </p:sp>
      <p:sp>
        <p:nvSpPr>
          <p:cNvPr id="29712" name="Cube 18">
            <a:extLst>
              <a:ext uri="{FF2B5EF4-FFF2-40B4-BE49-F238E27FC236}">
                <a16:creationId xmlns:a16="http://schemas.microsoft.com/office/drawing/2014/main" id="{1D17AD1A-4721-4136-9F3B-27665C6F6CCB}"/>
              </a:ext>
            </a:extLst>
          </p:cNvPr>
          <p:cNvSpPr>
            <a:spLocks noChangeArrowheads="1"/>
          </p:cNvSpPr>
          <p:nvPr/>
        </p:nvSpPr>
        <p:spPr bwMode="auto">
          <a:xfrm>
            <a:off x="7329488" y="968375"/>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9713" name="Left Brace 19">
            <a:extLst>
              <a:ext uri="{FF2B5EF4-FFF2-40B4-BE49-F238E27FC236}">
                <a16:creationId xmlns:a16="http://schemas.microsoft.com/office/drawing/2014/main" id="{3321C227-1F39-DC87-5666-13654D392C97}"/>
              </a:ext>
            </a:extLst>
          </p:cNvPr>
          <p:cNvSpPr>
            <a:spLocks/>
          </p:cNvSpPr>
          <p:nvPr/>
        </p:nvSpPr>
        <p:spPr bwMode="auto">
          <a:xfrm>
            <a:off x="7629525" y="1785938"/>
            <a:ext cx="468313" cy="1135062"/>
          </a:xfrm>
          <a:prstGeom prst="leftBrace">
            <a:avLst>
              <a:gd name="adj1" fmla="val 8326"/>
              <a:gd name="adj2" fmla="val 21005"/>
            </a:avLst>
          </a:prstGeom>
          <a:noFill/>
          <a:ln w="38100" algn="ctr">
            <a:solidFill>
              <a:srgbClr val="00B05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
        <p:nvSpPr>
          <p:cNvPr id="29714" name="Diamond 20">
            <a:extLst>
              <a:ext uri="{FF2B5EF4-FFF2-40B4-BE49-F238E27FC236}">
                <a16:creationId xmlns:a16="http://schemas.microsoft.com/office/drawing/2014/main" id="{541462DF-7CC9-3067-64CD-89E536365C68}"/>
              </a:ext>
            </a:extLst>
          </p:cNvPr>
          <p:cNvSpPr>
            <a:spLocks noChangeArrowheads="1"/>
          </p:cNvSpPr>
          <p:nvPr/>
        </p:nvSpPr>
        <p:spPr bwMode="auto">
          <a:xfrm>
            <a:off x="7251700" y="1897063"/>
            <a:ext cx="457200" cy="228600"/>
          </a:xfrm>
          <a:prstGeom prst="diamond">
            <a:avLst/>
          </a:prstGeom>
          <a:solidFill>
            <a:schemeClr val="accent1"/>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9715" name="TextBox 21">
            <a:extLst>
              <a:ext uri="{FF2B5EF4-FFF2-40B4-BE49-F238E27FC236}">
                <a16:creationId xmlns:a16="http://schemas.microsoft.com/office/drawing/2014/main" id="{F1AE8CCD-BE9B-E0B8-CB60-B83B7279197A}"/>
              </a:ext>
            </a:extLst>
          </p:cNvPr>
          <p:cNvSpPr txBox="1">
            <a:spLocks noChangeArrowheads="1"/>
          </p:cNvSpPr>
          <p:nvPr/>
        </p:nvSpPr>
        <p:spPr bwMode="auto">
          <a:xfrm>
            <a:off x="5562600" y="76200"/>
            <a:ext cx="14573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class Box;</a:t>
            </a:r>
          </a:p>
        </p:txBody>
      </p:sp>
      <p:sp>
        <p:nvSpPr>
          <p:cNvPr id="29716" name="TextBox 24">
            <a:extLst>
              <a:ext uri="{FF2B5EF4-FFF2-40B4-BE49-F238E27FC236}">
                <a16:creationId xmlns:a16="http://schemas.microsoft.com/office/drawing/2014/main" id="{CA7C17FA-3F23-05CF-B025-4316A17C0966}"/>
              </a:ext>
            </a:extLst>
          </p:cNvPr>
          <p:cNvSpPr txBox="1">
            <a:spLocks noChangeArrowheads="1"/>
          </p:cNvSpPr>
          <p:nvPr/>
        </p:nvSpPr>
        <p:spPr bwMode="auto">
          <a:xfrm>
            <a:off x="715963" y="1023938"/>
            <a:ext cx="37846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 class, private and public</a:t>
            </a:r>
          </a:p>
          <a:p>
            <a:pPr>
              <a:spcBef>
                <a:spcPct val="0"/>
              </a:spcBef>
              <a:buClrTx/>
              <a:buSzTx/>
              <a:buFontTx/>
              <a:buNone/>
            </a:pPr>
            <a:r>
              <a:rPr lang="en-US" altLang="en-US" sz="2400"/>
              <a:t>member functions</a:t>
            </a:r>
          </a:p>
          <a:p>
            <a:pPr>
              <a:spcBef>
                <a:spcPct val="0"/>
              </a:spcBef>
              <a:buClrTx/>
              <a:buSzTx/>
              <a:buFontTx/>
              <a:buNone/>
            </a:pPr>
            <a:r>
              <a:rPr lang="en-US" altLang="en-US" sz="2400"/>
              <a:t>Constructors</a:t>
            </a:r>
          </a:p>
        </p:txBody>
      </p:sp>
      <p:pic>
        <p:nvPicPr>
          <p:cNvPr id="29717" name="Picture 26">
            <a:extLst>
              <a:ext uri="{FF2B5EF4-FFF2-40B4-BE49-F238E27FC236}">
                <a16:creationId xmlns:a16="http://schemas.microsoft.com/office/drawing/2014/main" id="{8898A378-6A17-3D52-1993-C9D93E1979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3830638"/>
            <a:ext cx="8001000" cy="292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18" name="Picture 2">
            <a:extLst>
              <a:ext uri="{FF2B5EF4-FFF2-40B4-BE49-F238E27FC236}">
                <a16:creationId xmlns:a16="http://schemas.microsoft.com/office/drawing/2014/main" id="{7568507C-3F3E-D60F-31EC-CABC50D1A7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244475"/>
            <a:ext cx="4751388" cy="3468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19" name="Left Bracket 28">
            <a:extLst>
              <a:ext uri="{FF2B5EF4-FFF2-40B4-BE49-F238E27FC236}">
                <a16:creationId xmlns:a16="http://schemas.microsoft.com/office/drawing/2014/main" id="{0230A953-AAC9-3A42-5FA7-67AF71D17EF8}"/>
              </a:ext>
            </a:extLst>
          </p:cNvPr>
          <p:cNvSpPr>
            <a:spLocks/>
          </p:cNvSpPr>
          <p:nvPr/>
        </p:nvSpPr>
        <p:spPr bwMode="auto">
          <a:xfrm>
            <a:off x="503238" y="2446338"/>
            <a:ext cx="792162" cy="3192462"/>
          </a:xfrm>
          <a:prstGeom prst="leftBracket">
            <a:avLst>
              <a:gd name="adj" fmla="val 8340"/>
            </a:avLst>
          </a:prstGeom>
          <a:noFill/>
          <a:ln w="57150" algn="ctr">
            <a:solidFill>
              <a:srgbClr val="FF000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9720" name="Left Bracket 29">
            <a:extLst>
              <a:ext uri="{FF2B5EF4-FFF2-40B4-BE49-F238E27FC236}">
                <a16:creationId xmlns:a16="http://schemas.microsoft.com/office/drawing/2014/main" id="{648F5BB3-F3BF-C5DA-4400-F52220A43E3B}"/>
              </a:ext>
            </a:extLst>
          </p:cNvPr>
          <p:cNvSpPr>
            <a:spLocks/>
          </p:cNvSpPr>
          <p:nvPr/>
        </p:nvSpPr>
        <p:spPr bwMode="auto">
          <a:xfrm>
            <a:off x="228600" y="2921000"/>
            <a:ext cx="1066800" cy="2946400"/>
          </a:xfrm>
          <a:prstGeom prst="leftBracket">
            <a:avLst>
              <a:gd name="adj" fmla="val 8337"/>
            </a:avLst>
          </a:prstGeom>
          <a:noFill/>
          <a:ln w="57150" algn="ctr">
            <a:solidFill>
              <a:srgbClr val="00B0F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14CC644-211A-819F-3155-80049F0AD43B}"/>
              </a:ext>
            </a:extLst>
          </p:cNvPr>
          <p:cNvSpPr>
            <a:spLocks noGrp="1"/>
          </p:cNvSpPr>
          <p:nvPr>
            <p:ph type="dt" sz="half" idx="10"/>
          </p:nvPr>
        </p:nvSpPr>
        <p:spPr/>
        <p:txBody>
          <a:bodyPr/>
          <a:lstStyle/>
          <a:p>
            <a:pPr>
              <a:defRPr/>
            </a:pPr>
            <a:fld id="{ADBD9EA7-31D2-DD4D-8AF7-C4F2FB8732DD}" type="datetime1">
              <a:rPr lang="en-US" smtClean="0"/>
              <a:t>3/13/25</a:t>
            </a:fld>
            <a:endParaRPr lang="en-US"/>
          </a:p>
        </p:txBody>
      </p:sp>
      <p:sp>
        <p:nvSpPr>
          <p:cNvPr id="5" name="Footer Placeholder 4">
            <a:extLst>
              <a:ext uri="{FF2B5EF4-FFF2-40B4-BE49-F238E27FC236}">
                <a16:creationId xmlns:a16="http://schemas.microsoft.com/office/drawing/2014/main" id="{64AE33AF-047A-B0CB-258E-46931D3CEA91}"/>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7352A67F-32AB-6F9A-9E8A-D6EB1E123E4F}"/>
              </a:ext>
            </a:extLst>
          </p:cNvPr>
          <p:cNvSpPr>
            <a:spLocks noGrp="1"/>
          </p:cNvSpPr>
          <p:nvPr>
            <p:ph type="sldNum" sz="quarter" idx="12"/>
          </p:nvPr>
        </p:nvSpPr>
        <p:spPr/>
        <p:txBody>
          <a:bodyPr/>
          <a:lstStyle/>
          <a:p>
            <a:fld id="{0515D2F8-F5ED-654E-AA34-95EF3C537084}" type="slidenum">
              <a:rPr lang="en-US" altLang="en-US" smtClean="0"/>
              <a:pPr/>
              <a:t>27</a:t>
            </a:fld>
            <a:endParaRPr lang="en-US" altLang="en-US"/>
          </a:p>
        </p:txBody>
      </p:sp>
      <p:pic>
        <p:nvPicPr>
          <p:cNvPr id="10" name="Picture 9">
            <a:extLst>
              <a:ext uri="{FF2B5EF4-FFF2-40B4-BE49-F238E27FC236}">
                <a16:creationId xmlns:a16="http://schemas.microsoft.com/office/drawing/2014/main" id="{E3E4D0EA-334C-1FC1-E52D-F4F8B4D8427E}"/>
              </a:ext>
            </a:extLst>
          </p:cNvPr>
          <p:cNvPicPr>
            <a:picLocks noChangeAspect="1"/>
          </p:cNvPicPr>
          <p:nvPr/>
        </p:nvPicPr>
        <p:blipFill>
          <a:blip r:embed="rId2"/>
          <a:stretch>
            <a:fillRect/>
          </a:stretch>
        </p:blipFill>
        <p:spPr>
          <a:xfrm>
            <a:off x="685800" y="265386"/>
            <a:ext cx="9729112" cy="6019800"/>
          </a:xfrm>
          <a:prstGeom prst="rect">
            <a:avLst/>
          </a:prstGeom>
        </p:spPr>
      </p:pic>
      <p:sp>
        <p:nvSpPr>
          <p:cNvPr id="11" name="Left Bracket 28">
            <a:extLst>
              <a:ext uri="{FF2B5EF4-FFF2-40B4-BE49-F238E27FC236}">
                <a16:creationId xmlns:a16="http://schemas.microsoft.com/office/drawing/2014/main" id="{267E4B02-FC2B-DC69-9754-2108E0C39333}"/>
              </a:ext>
            </a:extLst>
          </p:cNvPr>
          <p:cNvSpPr>
            <a:spLocks/>
          </p:cNvSpPr>
          <p:nvPr/>
        </p:nvSpPr>
        <p:spPr bwMode="auto">
          <a:xfrm>
            <a:off x="649014" y="2286000"/>
            <a:ext cx="417786" cy="2286000"/>
          </a:xfrm>
          <a:prstGeom prst="leftBracket">
            <a:avLst>
              <a:gd name="adj" fmla="val 8340"/>
            </a:avLst>
          </a:prstGeom>
          <a:noFill/>
          <a:ln w="57150" algn="ctr">
            <a:solidFill>
              <a:srgbClr val="FF000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2" name="Left Bracket 29">
            <a:extLst>
              <a:ext uri="{FF2B5EF4-FFF2-40B4-BE49-F238E27FC236}">
                <a16:creationId xmlns:a16="http://schemas.microsoft.com/office/drawing/2014/main" id="{DC8EBFB0-9D97-F259-554F-EBF6111815EE}"/>
              </a:ext>
            </a:extLst>
          </p:cNvPr>
          <p:cNvSpPr>
            <a:spLocks/>
          </p:cNvSpPr>
          <p:nvPr/>
        </p:nvSpPr>
        <p:spPr bwMode="auto">
          <a:xfrm>
            <a:off x="400707" y="2685393"/>
            <a:ext cx="666093" cy="2420007"/>
          </a:xfrm>
          <a:prstGeom prst="leftBracket">
            <a:avLst>
              <a:gd name="adj" fmla="val 8337"/>
            </a:avLst>
          </a:prstGeom>
          <a:noFill/>
          <a:ln w="57150" algn="ctr">
            <a:solidFill>
              <a:srgbClr val="00B0F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13" name="Rounded Rectangle 12">
            <a:extLst>
              <a:ext uri="{FF2B5EF4-FFF2-40B4-BE49-F238E27FC236}">
                <a16:creationId xmlns:a16="http://schemas.microsoft.com/office/drawing/2014/main" id="{8B369ABB-9E80-C60A-7CAA-AF8AD49F4667}"/>
              </a:ext>
            </a:extLst>
          </p:cNvPr>
          <p:cNvSpPr/>
          <p:nvPr/>
        </p:nvSpPr>
        <p:spPr bwMode="auto">
          <a:xfrm>
            <a:off x="4419600" y="2514600"/>
            <a:ext cx="2209800" cy="304800"/>
          </a:xfrm>
          <a:prstGeom prst="roundRect">
            <a:avLst/>
          </a:prstGeom>
          <a:noFill/>
          <a:ln w="38100" cap="flat" cmpd="sng" algn="ctr">
            <a:solidFill>
              <a:srgbClr val="00B0F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 charset="0"/>
            </a:endParaRPr>
          </a:p>
        </p:txBody>
      </p:sp>
    </p:spTree>
    <p:extLst>
      <p:ext uri="{BB962C8B-B14F-4D97-AF65-F5344CB8AC3E}">
        <p14:creationId xmlns:p14="http://schemas.microsoft.com/office/powerpoint/2010/main" val="20877555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01925-34A1-FC22-298D-02AD3233481B}"/>
              </a:ext>
            </a:extLst>
          </p:cNvPr>
          <p:cNvSpPr>
            <a:spLocks noGrp="1"/>
          </p:cNvSpPr>
          <p:nvPr>
            <p:ph type="title"/>
          </p:nvPr>
        </p:nvSpPr>
        <p:spPr/>
        <p:txBody>
          <a:bodyPr/>
          <a:lstStyle/>
          <a:p>
            <a:r>
              <a:rPr lang="en-US" dirty="0"/>
              <a:t>Function signature</a:t>
            </a:r>
          </a:p>
        </p:txBody>
      </p:sp>
      <p:sp>
        <p:nvSpPr>
          <p:cNvPr id="3" name="Content Placeholder 2">
            <a:extLst>
              <a:ext uri="{FF2B5EF4-FFF2-40B4-BE49-F238E27FC236}">
                <a16:creationId xmlns:a16="http://schemas.microsoft.com/office/drawing/2014/main" id="{DD745384-1A68-0A21-30AC-B3479E661B0B}"/>
              </a:ext>
            </a:extLst>
          </p:cNvPr>
          <p:cNvSpPr>
            <a:spLocks noGrp="1"/>
          </p:cNvSpPr>
          <p:nvPr>
            <p:ph idx="1"/>
          </p:nvPr>
        </p:nvSpPr>
        <p:spPr/>
        <p:txBody>
          <a:bodyPr/>
          <a:lstStyle/>
          <a:p>
            <a:r>
              <a:rPr lang="en-US" dirty="0"/>
              <a:t>Function name</a:t>
            </a:r>
          </a:p>
          <a:p>
            <a:r>
              <a:rPr lang="en-US" dirty="0"/>
              <a:t>Return data type</a:t>
            </a:r>
          </a:p>
          <a:p>
            <a:r>
              <a:rPr lang="en-US" dirty="0"/>
              <a:t>Input arguments and their data types.</a:t>
            </a:r>
          </a:p>
        </p:txBody>
      </p:sp>
      <p:sp>
        <p:nvSpPr>
          <p:cNvPr id="4" name="Date Placeholder 3">
            <a:extLst>
              <a:ext uri="{FF2B5EF4-FFF2-40B4-BE49-F238E27FC236}">
                <a16:creationId xmlns:a16="http://schemas.microsoft.com/office/drawing/2014/main" id="{9E4CF51A-86F0-29FC-121F-810F9179F8F9}"/>
              </a:ext>
            </a:extLst>
          </p:cNvPr>
          <p:cNvSpPr>
            <a:spLocks noGrp="1"/>
          </p:cNvSpPr>
          <p:nvPr>
            <p:ph type="dt" sz="half" idx="10"/>
          </p:nvPr>
        </p:nvSpPr>
        <p:spPr/>
        <p:txBody>
          <a:bodyPr/>
          <a:lstStyle/>
          <a:p>
            <a:pPr>
              <a:defRPr/>
            </a:pPr>
            <a:fld id="{AFDA55BE-34AF-E542-9858-366AD0C63F94}" type="datetime1">
              <a:rPr lang="en-US" smtClean="0"/>
              <a:t>3/13/25</a:t>
            </a:fld>
            <a:endParaRPr lang="en-US"/>
          </a:p>
        </p:txBody>
      </p:sp>
      <p:sp>
        <p:nvSpPr>
          <p:cNvPr id="5" name="Footer Placeholder 4">
            <a:extLst>
              <a:ext uri="{FF2B5EF4-FFF2-40B4-BE49-F238E27FC236}">
                <a16:creationId xmlns:a16="http://schemas.microsoft.com/office/drawing/2014/main" id="{2E5F5B50-3205-EA04-F441-FEA37269E55B}"/>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1782E5BA-3555-C4E6-FC19-00F24ABA9ACA}"/>
              </a:ext>
            </a:extLst>
          </p:cNvPr>
          <p:cNvSpPr>
            <a:spLocks noGrp="1"/>
          </p:cNvSpPr>
          <p:nvPr>
            <p:ph type="sldNum" sz="quarter" idx="12"/>
          </p:nvPr>
        </p:nvSpPr>
        <p:spPr/>
        <p:txBody>
          <a:bodyPr/>
          <a:lstStyle/>
          <a:p>
            <a:fld id="{0515D2F8-F5ED-654E-AA34-95EF3C537084}" type="slidenum">
              <a:rPr lang="en-US" altLang="en-US" smtClean="0"/>
              <a:pPr/>
              <a:t>28</a:t>
            </a:fld>
            <a:endParaRPr lang="en-US" altLang="en-US"/>
          </a:p>
        </p:txBody>
      </p:sp>
    </p:spTree>
    <p:extLst>
      <p:ext uri="{BB962C8B-B14F-4D97-AF65-F5344CB8AC3E}">
        <p14:creationId xmlns:p14="http://schemas.microsoft.com/office/powerpoint/2010/main" val="20653196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4F757-E5E5-EE4A-90FD-7AB1F2E9D8B7}"/>
              </a:ext>
            </a:extLst>
          </p:cNvPr>
          <p:cNvSpPr>
            <a:spLocks noGrp="1"/>
          </p:cNvSpPr>
          <p:nvPr>
            <p:ph type="title"/>
          </p:nvPr>
        </p:nvSpPr>
        <p:spPr>
          <a:xfrm>
            <a:off x="1066800" y="304800"/>
            <a:ext cx="6324600" cy="1143000"/>
          </a:xfrm>
        </p:spPr>
        <p:txBody>
          <a:bodyPr/>
          <a:lstStyle/>
          <a:p>
            <a:pPr>
              <a:defRPr/>
            </a:pPr>
            <a:endParaRPr lang="en-US"/>
          </a:p>
        </p:txBody>
      </p:sp>
      <p:pic>
        <p:nvPicPr>
          <p:cNvPr id="30722" name="Content Placeholder 8">
            <a:extLst>
              <a:ext uri="{FF2B5EF4-FFF2-40B4-BE49-F238E27FC236}">
                <a16:creationId xmlns:a16="http://schemas.microsoft.com/office/drawing/2014/main" id="{608C397B-F66A-1077-368D-658DAB6016C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457200"/>
            <a:ext cx="7772400" cy="2836863"/>
          </a:xfrm>
        </p:spPr>
      </p:pic>
      <p:sp>
        <p:nvSpPr>
          <p:cNvPr id="30723" name="Date Placeholder 3">
            <a:extLst>
              <a:ext uri="{FF2B5EF4-FFF2-40B4-BE49-F238E27FC236}">
                <a16:creationId xmlns:a16="http://schemas.microsoft.com/office/drawing/2014/main" id="{A5ABDF65-33DA-3A71-F8FE-236886B73C37}"/>
              </a:ext>
            </a:extLst>
          </p:cNvPr>
          <p:cNvSpPr>
            <a:spLocks noGrp="1" noChangeArrowheads="1"/>
          </p:cNvSpPr>
          <p:nvPr>
            <p:ph type="dt" sz="quarter" idx="10"/>
          </p:nvPr>
        </p:nvSpPr>
        <p:spPr>
          <a:xfrm>
            <a:off x="609600" y="6248400"/>
            <a:ext cx="1905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D8E18618-1AF1-A944-8115-F04533CB2941}" type="datetime1">
              <a:rPr lang="en-US" altLang="en-US" sz="1400" smtClean="0"/>
              <a:t>3/13/25</a:t>
            </a:fld>
            <a:endParaRPr lang="en-US" altLang="en-US" sz="1400"/>
          </a:p>
        </p:txBody>
      </p:sp>
      <p:sp>
        <p:nvSpPr>
          <p:cNvPr id="30724" name="Footer Placeholder 4">
            <a:extLst>
              <a:ext uri="{FF2B5EF4-FFF2-40B4-BE49-F238E27FC236}">
                <a16:creationId xmlns:a16="http://schemas.microsoft.com/office/drawing/2014/main" id="{E4BC0569-0E4A-E635-0F83-1175FBC720FF}"/>
              </a:ext>
            </a:extLst>
          </p:cNvPr>
          <p:cNvSpPr>
            <a:spLocks noGrp="1" noChangeArrowheads="1"/>
          </p:cNvSpPr>
          <p:nvPr>
            <p:ph type="ftr" sz="quarter" idx="11"/>
          </p:nvPr>
        </p:nvSpPr>
        <p:spPr>
          <a:xfrm>
            <a:off x="3048000" y="6248400"/>
            <a:ext cx="28956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30725" name="Slide Number Placeholder 5">
            <a:extLst>
              <a:ext uri="{FF2B5EF4-FFF2-40B4-BE49-F238E27FC236}">
                <a16:creationId xmlns:a16="http://schemas.microsoft.com/office/drawing/2014/main" id="{8776321C-6D8F-9EAD-1A1A-E94A54B18484}"/>
              </a:ext>
            </a:extLst>
          </p:cNvPr>
          <p:cNvSpPr>
            <a:spLocks noGrp="1" noChangeArrowheads="1"/>
          </p:cNvSpPr>
          <p:nvPr>
            <p:ph type="sldNum" sz="quarter" idx="12"/>
          </p:nvPr>
        </p:nvSpPr>
        <p:spPr>
          <a:xfrm>
            <a:off x="6477000" y="6248400"/>
            <a:ext cx="1905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93EE78B9-0941-534F-9943-23C3B7707A11}" type="slidenum">
              <a:rPr lang="en-US" altLang="en-US" sz="1400"/>
              <a:pPr>
                <a:spcBef>
                  <a:spcPct val="0"/>
                </a:spcBef>
                <a:buClrTx/>
                <a:buSzTx/>
                <a:buFontTx/>
                <a:buNone/>
              </a:pPr>
              <a:t>29</a:t>
            </a:fld>
            <a:endParaRPr lang="en-US" altLang="en-US" sz="1400"/>
          </a:p>
        </p:txBody>
      </p:sp>
      <p:pic>
        <p:nvPicPr>
          <p:cNvPr id="30726" name="Picture 6">
            <a:extLst>
              <a:ext uri="{FF2B5EF4-FFF2-40B4-BE49-F238E27FC236}">
                <a16:creationId xmlns:a16="http://schemas.microsoft.com/office/drawing/2014/main" id="{2DC66C8D-D034-C1D7-91EC-A330730554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3556000"/>
            <a:ext cx="7962900" cy="292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7" name="TextBox 9">
            <a:extLst>
              <a:ext uri="{FF2B5EF4-FFF2-40B4-BE49-F238E27FC236}">
                <a16:creationId xmlns:a16="http://schemas.microsoft.com/office/drawing/2014/main" id="{2CAAC12B-198C-9625-02A7-BF470E806BCC}"/>
              </a:ext>
            </a:extLst>
          </p:cNvPr>
          <p:cNvSpPr txBox="1">
            <a:spLocks noChangeArrowheads="1"/>
          </p:cNvSpPr>
          <p:nvPr/>
        </p:nvSpPr>
        <p:spPr bwMode="auto">
          <a:xfrm>
            <a:off x="6172200" y="762000"/>
            <a:ext cx="200501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solidFill>
                  <a:srgbClr val="FFFF00"/>
                </a:solidFill>
              </a:rPr>
              <a:t>Felix’s version</a:t>
            </a:r>
          </a:p>
        </p:txBody>
      </p:sp>
      <p:sp>
        <p:nvSpPr>
          <p:cNvPr id="30728" name="TextBox 10">
            <a:extLst>
              <a:ext uri="{FF2B5EF4-FFF2-40B4-BE49-F238E27FC236}">
                <a16:creationId xmlns:a16="http://schemas.microsoft.com/office/drawing/2014/main" id="{3543F564-968C-2AE5-E639-61E727C6EF92}"/>
              </a:ext>
            </a:extLst>
          </p:cNvPr>
          <p:cNvSpPr txBox="1">
            <a:spLocks noChangeArrowheads="1"/>
          </p:cNvSpPr>
          <p:nvPr/>
        </p:nvSpPr>
        <p:spPr bwMode="auto">
          <a:xfrm>
            <a:off x="6170613" y="4210050"/>
            <a:ext cx="22447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solidFill>
                  <a:srgbClr val="FFFF00"/>
                </a:solidFill>
              </a:rPr>
              <a:t>Horton’s version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Date Placeholder 3">
            <a:extLst>
              <a:ext uri="{FF2B5EF4-FFF2-40B4-BE49-F238E27FC236}">
                <a16:creationId xmlns:a16="http://schemas.microsoft.com/office/drawing/2014/main" id="{50F0332A-A515-1CAC-DA75-9618CC25E982}"/>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79AFDD49-F49C-7C46-A1C8-976CE77EDA1C}" type="datetime1">
              <a:rPr lang="en-US" altLang="en-US" sz="1400" smtClean="0"/>
              <a:t>3/13/25</a:t>
            </a:fld>
            <a:endParaRPr lang="en-US" altLang="en-US" sz="1400"/>
          </a:p>
        </p:txBody>
      </p:sp>
      <p:sp>
        <p:nvSpPr>
          <p:cNvPr id="25602" name="Footer Placeholder 4">
            <a:extLst>
              <a:ext uri="{FF2B5EF4-FFF2-40B4-BE49-F238E27FC236}">
                <a16:creationId xmlns:a16="http://schemas.microsoft.com/office/drawing/2014/main" id="{624EC311-DBE9-5F7C-876E-A1B8AE4C0D32}"/>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Spring 2023</a:t>
            </a:r>
            <a:endParaRPr lang="en-US" altLang="en-US" sz="1400"/>
          </a:p>
        </p:txBody>
      </p:sp>
      <p:sp>
        <p:nvSpPr>
          <p:cNvPr id="25603" name="Slide Number Placeholder 5">
            <a:extLst>
              <a:ext uri="{FF2B5EF4-FFF2-40B4-BE49-F238E27FC236}">
                <a16:creationId xmlns:a16="http://schemas.microsoft.com/office/drawing/2014/main" id="{1DA63804-7D32-6BF4-26E6-62635C0F877C}"/>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0BE678AA-DB03-4D4E-8D0D-7390EA94144E}" type="slidenum">
              <a:rPr lang="en-US" altLang="en-US" sz="1400"/>
              <a:pPr>
                <a:spcBef>
                  <a:spcPct val="0"/>
                </a:spcBef>
                <a:buClrTx/>
                <a:buSzTx/>
                <a:buFontTx/>
                <a:buNone/>
              </a:pPr>
              <a:t>3</a:t>
            </a:fld>
            <a:endParaRPr lang="en-US" altLang="en-US" sz="1400"/>
          </a:p>
        </p:txBody>
      </p:sp>
      <p:pic>
        <p:nvPicPr>
          <p:cNvPr id="25604" name="Picture 7">
            <a:extLst>
              <a:ext uri="{FF2B5EF4-FFF2-40B4-BE49-F238E27FC236}">
                <a16:creationId xmlns:a16="http://schemas.microsoft.com/office/drawing/2014/main" id="{13358B5C-DBB5-F50E-AFC7-EE1C4DA708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381000"/>
            <a:ext cx="6003925"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5" name="TextBox 8">
            <a:extLst>
              <a:ext uri="{FF2B5EF4-FFF2-40B4-BE49-F238E27FC236}">
                <a16:creationId xmlns:a16="http://schemas.microsoft.com/office/drawing/2014/main" id="{97313533-0C4C-59E1-E7A5-926DD6C50F65}"/>
              </a:ext>
            </a:extLst>
          </p:cNvPr>
          <p:cNvSpPr txBox="1">
            <a:spLocks noChangeArrowheads="1"/>
          </p:cNvSpPr>
          <p:nvPr/>
        </p:nvSpPr>
        <p:spPr bwMode="auto">
          <a:xfrm>
            <a:off x="6908800" y="533400"/>
            <a:ext cx="18589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lgn="ctr">
              <a:spcBef>
                <a:spcPct val="0"/>
              </a:spcBef>
              <a:buClrTx/>
              <a:buSzTx/>
              <a:buFontTx/>
              <a:buNone/>
            </a:pPr>
            <a:r>
              <a:rPr lang="en-US" altLang="en-US" sz="2400"/>
              <a:t>Control-Flow</a:t>
            </a:r>
          </a:p>
          <a:p>
            <a:pPr algn="ctr">
              <a:spcBef>
                <a:spcPct val="0"/>
              </a:spcBef>
              <a:buClrTx/>
              <a:buSzTx/>
              <a:buFontTx/>
              <a:buNone/>
            </a:pPr>
            <a:r>
              <a:rPr lang="en-US" altLang="en-US" sz="2400"/>
              <a:t>driven</a:t>
            </a:r>
          </a:p>
        </p:txBody>
      </p:sp>
      <p:sp>
        <p:nvSpPr>
          <p:cNvPr id="25606" name="TextBox 9">
            <a:extLst>
              <a:ext uri="{FF2B5EF4-FFF2-40B4-BE49-F238E27FC236}">
                <a16:creationId xmlns:a16="http://schemas.microsoft.com/office/drawing/2014/main" id="{72333AF6-4F02-1769-730A-2185384D43D3}"/>
              </a:ext>
            </a:extLst>
          </p:cNvPr>
          <p:cNvSpPr txBox="1">
            <a:spLocks noChangeArrowheads="1"/>
          </p:cNvSpPr>
          <p:nvPr/>
        </p:nvSpPr>
        <p:spPr bwMode="auto">
          <a:xfrm>
            <a:off x="7011988" y="2057400"/>
            <a:ext cx="165258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Data-driven</a:t>
            </a:r>
          </a:p>
        </p:txBody>
      </p:sp>
      <p:sp>
        <p:nvSpPr>
          <p:cNvPr id="25607" name="TextBox 10">
            <a:extLst>
              <a:ext uri="{FF2B5EF4-FFF2-40B4-BE49-F238E27FC236}">
                <a16:creationId xmlns:a16="http://schemas.microsoft.com/office/drawing/2014/main" id="{CAFB900E-0279-6868-38DB-2E69AD988D4C}"/>
              </a:ext>
            </a:extLst>
          </p:cNvPr>
          <p:cNvSpPr txBox="1">
            <a:spLocks noChangeArrowheads="1"/>
          </p:cNvSpPr>
          <p:nvPr/>
        </p:nvSpPr>
        <p:spPr bwMode="auto">
          <a:xfrm>
            <a:off x="6705600" y="3352800"/>
            <a:ext cx="2286000" cy="273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Data Abstraction</a:t>
            </a:r>
          </a:p>
          <a:p>
            <a:pPr>
              <a:spcBef>
                <a:spcPct val="0"/>
              </a:spcBef>
              <a:buClrTx/>
              <a:buSzTx/>
              <a:buFontTx/>
              <a:buNone/>
            </a:pPr>
            <a:r>
              <a:rPr lang="en-US" altLang="en-US" sz="2400"/>
              <a:t>driven</a:t>
            </a:r>
          </a:p>
          <a:p>
            <a:pPr>
              <a:spcBef>
                <a:spcPct val="0"/>
              </a:spcBef>
              <a:buClrTx/>
              <a:buSzTx/>
              <a:buFontTx/>
              <a:buNone/>
            </a:pPr>
            <a:endParaRPr lang="en-US" altLang="en-US" sz="2400"/>
          </a:p>
          <a:p>
            <a:pPr>
              <a:spcBef>
                <a:spcPct val="0"/>
              </a:spcBef>
              <a:buClrTx/>
              <a:buSzTx/>
              <a:buFontTx/>
              <a:buNone/>
            </a:pPr>
            <a:r>
              <a:rPr lang="en-US" altLang="en-US" sz="2000">
                <a:solidFill>
                  <a:srgbClr val="0070C0"/>
                </a:solidFill>
              </a:rPr>
              <a:t>Modeling the data </a:t>
            </a:r>
            <a:r>
              <a:rPr lang="en-US" altLang="en-US" sz="2000" u="sng">
                <a:solidFill>
                  <a:srgbClr val="C00000"/>
                </a:solidFill>
              </a:rPr>
              <a:t>naturally as what they really are</a:t>
            </a:r>
            <a:r>
              <a:rPr lang="en-US" altLang="en-US" sz="2000" u="sng">
                <a:solidFill>
                  <a:srgbClr val="0070C0"/>
                </a:solidFill>
              </a:rPr>
              <a:t> </a:t>
            </a:r>
            <a:r>
              <a:rPr lang="en-US" altLang="en-US" sz="2000">
                <a:solidFill>
                  <a:srgbClr val="0070C0"/>
                </a:solidFill>
              </a:rPr>
              <a:t>and their semantic impacts</a:t>
            </a:r>
          </a:p>
        </p:txBody>
      </p:sp>
      <p:sp>
        <p:nvSpPr>
          <p:cNvPr id="25608" name="Down Arrow 11">
            <a:extLst>
              <a:ext uri="{FF2B5EF4-FFF2-40B4-BE49-F238E27FC236}">
                <a16:creationId xmlns:a16="http://schemas.microsoft.com/office/drawing/2014/main" id="{19DE001D-A8AA-0BCC-D9BB-B42571C7F18B}"/>
              </a:ext>
            </a:extLst>
          </p:cNvPr>
          <p:cNvSpPr>
            <a:spLocks noChangeArrowheads="1"/>
          </p:cNvSpPr>
          <p:nvPr/>
        </p:nvSpPr>
        <p:spPr bwMode="auto">
          <a:xfrm>
            <a:off x="7772400" y="1363663"/>
            <a:ext cx="228600" cy="617537"/>
          </a:xfrm>
          <a:prstGeom prst="downArrow">
            <a:avLst>
              <a:gd name="adj1" fmla="val 50000"/>
              <a:gd name="adj2" fmla="val 50063"/>
            </a:avLst>
          </a:prstGeom>
          <a:solidFill>
            <a:schemeClr val="accent1"/>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25609" name="Down Arrow 12">
            <a:extLst>
              <a:ext uri="{FF2B5EF4-FFF2-40B4-BE49-F238E27FC236}">
                <a16:creationId xmlns:a16="http://schemas.microsoft.com/office/drawing/2014/main" id="{B35630E8-D9F8-FC5B-473A-88DC91316B02}"/>
              </a:ext>
            </a:extLst>
          </p:cNvPr>
          <p:cNvSpPr>
            <a:spLocks noChangeArrowheads="1"/>
          </p:cNvSpPr>
          <p:nvPr/>
        </p:nvSpPr>
        <p:spPr bwMode="auto">
          <a:xfrm>
            <a:off x="7764463" y="2660650"/>
            <a:ext cx="228600" cy="615950"/>
          </a:xfrm>
          <a:prstGeom prst="downArrow">
            <a:avLst>
              <a:gd name="adj1" fmla="val 50000"/>
              <a:gd name="adj2" fmla="val 49935"/>
            </a:avLst>
          </a:prstGeom>
          <a:solidFill>
            <a:schemeClr val="accent1"/>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4F757-E5E5-EE4A-90FD-7AB1F2E9D8B7}"/>
              </a:ext>
            </a:extLst>
          </p:cNvPr>
          <p:cNvSpPr>
            <a:spLocks noGrp="1"/>
          </p:cNvSpPr>
          <p:nvPr>
            <p:ph type="title"/>
          </p:nvPr>
        </p:nvSpPr>
        <p:spPr>
          <a:xfrm>
            <a:off x="1066800" y="304800"/>
            <a:ext cx="6324600" cy="1143000"/>
          </a:xfrm>
        </p:spPr>
        <p:txBody>
          <a:bodyPr/>
          <a:lstStyle/>
          <a:p>
            <a:pPr>
              <a:defRPr/>
            </a:pPr>
            <a:endParaRPr lang="en-US"/>
          </a:p>
        </p:txBody>
      </p:sp>
      <p:pic>
        <p:nvPicPr>
          <p:cNvPr id="31746" name="Content Placeholder 8">
            <a:extLst>
              <a:ext uri="{FF2B5EF4-FFF2-40B4-BE49-F238E27FC236}">
                <a16:creationId xmlns:a16="http://schemas.microsoft.com/office/drawing/2014/main" id="{45945989-412B-FD5E-3983-25DCACF7037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457200"/>
            <a:ext cx="7772400" cy="2836863"/>
          </a:xfrm>
        </p:spPr>
      </p:pic>
      <p:sp>
        <p:nvSpPr>
          <p:cNvPr id="31747" name="Date Placeholder 3">
            <a:extLst>
              <a:ext uri="{FF2B5EF4-FFF2-40B4-BE49-F238E27FC236}">
                <a16:creationId xmlns:a16="http://schemas.microsoft.com/office/drawing/2014/main" id="{92AD677B-E0C7-5972-25D1-10C4AA273805}"/>
              </a:ext>
            </a:extLst>
          </p:cNvPr>
          <p:cNvSpPr>
            <a:spLocks noGrp="1" noChangeArrowheads="1"/>
          </p:cNvSpPr>
          <p:nvPr>
            <p:ph type="dt" sz="quarter" idx="10"/>
          </p:nvPr>
        </p:nvSpPr>
        <p:spPr>
          <a:xfrm>
            <a:off x="609600" y="6248400"/>
            <a:ext cx="1905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05BDB98E-E649-A242-B159-CAB56BDFBC29}" type="datetime1">
              <a:rPr lang="en-US" altLang="en-US" sz="1400" smtClean="0"/>
              <a:t>3/13/25</a:t>
            </a:fld>
            <a:endParaRPr lang="en-US" altLang="en-US" sz="1400"/>
          </a:p>
        </p:txBody>
      </p:sp>
      <p:sp>
        <p:nvSpPr>
          <p:cNvPr id="31748" name="Footer Placeholder 4">
            <a:extLst>
              <a:ext uri="{FF2B5EF4-FFF2-40B4-BE49-F238E27FC236}">
                <a16:creationId xmlns:a16="http://schemas.microsoft.com/office/drawing/2014/main" id="{07D2A634-C994-B0F7-E640-7E28B045F421}"/>
              </a:ext>
            </a:extLst>
          </p:cNvPr>
          <p:cNvSpPr>
            <a:spLocks noGrp="1" noChangeArrowheads="1"/>
          </p:cNvSpPr>
          <p:nvPr>
            <p:ph type="ftr" sz="quarter" idx="11"/>
          </p:nvPr>
        </p:nvSpPr>
        <p:spPr>
          <a:xfrm>
            <a:off x="3048000" y="6248400"/>
            <a:ext cx="28956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31749" name="Slide Number Placeholder 5">
            <a:extLst>
              <a:ext uri="{FF2B5EF4-FFF2-40B4-BE49-F238E27FC236}">
                <a16:creationId xmlns:a16="http://schemas.microsoft.com/office/drawing/2014/main" id="{91D81A1E-CAA4-75DA-A5AF-5BF1B7BA1724}"/>
              </a:ext>
            </a:extLst>
          </p:cNvPr>
          <p:cNvSpPr>
            <a:spLocks noGrp="1" noChangeArrowheads="1"/>
          </p:cNvSpPr>
          <p:nvPr>
            <p:ph type="sldNum" sz="quarter" idx="12"/>
          </p:nvPr>
        </p:nvSpPr>
        <p:spPr>
          <a:xfrm>
            <a:off x="6477000" y="6248400"/>
            <a:ext cx="1905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D965B359-44FC-5C40-89C1-C5D9ED9A0E2D}" type="slidenum">
              <a:rPr lang="en-US" altLang="en-US" sz="1400"/>
              <a:pPr>
                <a:spcBef>
                  <a:spcPct val="0"/>
                </a:spcBef>
                <a:buClrTx/>
                <a:buSzTx/>
                <a:buFontTx/>
                <a:buNone/>
              </a:pPr>
              <a:t>30</a:t>
            </a:fld>
            <a:endParaRPr lang="en-US" altLang="en-US" sz="1400"/>
          </a:p>
        </p:txBody>
      </p:sp>
      <p:pic>
        <p:nvPicPr>
          <p:cNvPr id="31750" name="Picture 6">
            <a:extLst>
              <a:ext uri="{FF2B5EF4-FFF2-40B4-BE49-F238E27FC236}">
                <a16:creationId xmlns:a16="http://schemas.microsoft.com/office/drawing/2014/main" id="{C13A6D5D-F2A2-52E7-0B56-28B5927114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3556000"/>
            <a:ext cx="7962900" cy="292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51" name="TextBox 9">
            <a:extLst>
              <a:ext uri="{FF2B5EF4-FFF2-40B4-BE49-F238E27FC236}">
                <a16:creationId xmlns:a16="http://schemas.microsoft.com/office/drawing/2014/main" id="{B033ADBA-C07B-EBCF-0065-075AC1C7CDC3}"/>
              </a:ext>
            </a:extLst>
          </p:cNvPr>
          <p:cNvSpPr txBox="1">
            <a:spLocks noChangeArrowheads="1"/>
          </p:cNvSpPr>
          <p:nvPr/>
        </p:nvSpPr>
        <p:spPr bwMode="auto">
          <a:xfrm>
            <a:off x="6172200" y="762000"/>
            <a:ext cx="200501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solidFill>
                  <a:srgbClr val="FFFF00"/>
                </a:solidFill>
              </a:rPr>
              <a:t>Felix’s version</a:t>
            </a:r>
          </a:p>
        </p:txBody>
      </p:sp>
      <p:sp>
        <p:nvSpPr>
          <p:cNvPr id="31752" name="TextBox 10">
            <a:extLst>
              <a:ext uri="{FF2B5EF4-FFF2-40B4-BE49-F238E27FC236}">
                <a16:creationId xmlns:a16="http://schemas.microsoft.com/office/drawing/2014/main" id="{15ECB814-A628-5D0F-5E7D-91E09661276A}"/>
              </a:ext>
            </a:extLst>
          </p:cNvPr>
          <p:cNvSpPr txBox="1">
            <a:spLocks noChangeArrowheads="1"/>
          </p:cNvSpPr>
          <p:nvPr/>
        </p:nvSpPr>
        <p:spPr bwMode="auto">
          <a:xfrm>
            <a:off x="6170613" y="4210050"/>
            <a:ext cx="22447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solidFill>
                  <a:srgbClr val="FFFF00"/>
                </a:solidFill>
              </a:rPr>
              <a:t>Horton’s version</a:t>
            </a:r>
          </a:p>
        </p:txBody>
      </p:sp>
      <p:sp>
        <p:nvSpPr>
          <p:cNvPr id="31753" name="Left Bracket 11">
            <a:extLst>
              <a:ext uri="{FF2B5EF4-FFF2-40B4-BE49-F238E27FC236}">
                <a16:creationId xmlns:a16="http://schemas.microsoft.com/office/drawing/2014/main" id="{56F4C1CD-15E2-EB4B-E4A7-0896FE42C8E5}"/>
              </a:ext>
            </a:extLst>
          </p:cNvPr>
          <p:cNvSpPr>
            <a:spLocks/>
          </p:cNvSpPr>
          <p:nvPr/>
        </p:nvSpPr>
        <p:spPr bwMode="auto">
          <a:xfrm>
            <a:off x="381000" y="2209800"/>
            <a:ext cx="1020763" cy="3124200"/>
          </a:xfrm>
          <a:prstGeom prst="leftBracket">
            <a:avLst>
              <a:gd name="adj" fmla="val 8332"/>
            </a:avLst>
          </a:prstGeom>
          <a:noFill/>
          <a:ln w="57150" algn="ctr">
            <a:solidFill>
              <a:srgbClr val="FF000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A6F2F-F6A9-D64C-9591-BBC72373DEC2}"/>
              </a:ext>
            </a:extLst>
          </p:cNvPr>
          <p:cNvSpPr>
            <a:spLocks noGrp="1"/>
          </p:cNvSpPr>
          <p:nvPr>
            <p:ph type="title"/>
          </p:nvPr>
        </p:nvSpPr>
        <p:spPr/>
        <p:txBody>
          <a:bodyPr/>
          <a:lstStyle/>
          <a:p>
            <a:pPr>
              <a:defRPr/>
            </a:pPr>
            <a:r>
              <a:rPr lang="en-US" dirty="0"/>
              <a:t>{ } Bracket Initialization</a:t>
            </a:r>
          </a:p>
        </p:txBody>
      </p:sp>
      <p:sp>
        <p:nvSpPr>
          <p:cNvPr id="3" name="Content Placeholder 2">
            <a:extLst>
              <a:ext uri="{FF2B5EF4-FFF2-40B4-BE49-F238E27FC236}">
                <a16:creationId xmlns:a16="http://schemas.microsoft.com/office/drawing/2014/main" id="{B36B3950-3939-1D48-902F-54C2BFA7DFEF}"/>
              </a:ext>
            </a:extLst>
          </p:cNvPr>
          <p:cNvSpPr>
            <a:spLocks noGrp="1"/>
          </p:cNvSpPr>
          <p:nvPr>
            <p:ph idx="1"/>
          </p:nvPr>
        </p:nvSpPr>
        <p:spPr>
          <a:xfrm>
            <a:off x="152400" y="1752600"/>
            <a:ext cx="9144000" cy="2209800"/>
          </a:xfrm>
        </p:spPr>
        <p:txBody>
          <a:bodyPr/>
          <a:lstStyle/>
          <a:p>
            <a:pPr>
              <a:defRPr/>
            </a:pPr>
            <a:r>
              <a:rPr lang="en-US" dirty="0"/>
              <a:t>Available only after C++11</a:t>
            </a:r>
          </a:p>
          <a:p>
            <a:pPr>
              <a:defRPr/>
            </a:pPr>
            <a:endParaRPr lang="en-US" dirty="0"/>
          </a:p>
          <a:p>
            <a:pPr>
              <a:defRPr/>
            </a:pPr>
            <a:r>
              <a:rPr lang="en-US" dirty="0"/>
              <a:t>C++98 C++03 </a:t>
            </a:r>
            <a:r>
              <a:rPr lang="en-US" b="1" dirty="0">
                <a:solidFill>
                  <a:srgbClr val="7030A0"/>
                </a:solidFill>
              </a:rPr>
              <a:t>C++11 C++14 C++17  C++2a</a:t>
            </a:r>
          </a:p>
          <a:p>
            <a:pPr>
              <a:defRPr/>
            </a:pPr>
            <a:endParaRPr lang="en-US" dirty="0"/>
          </a:p>
          <a:p>
            <a:pPr marL="0" indent="0">
              <a:buFont typeface="Monotype Sorts" pitchFamily="2" charset="2"/>
              <a:buNone/>
              <a:defRPr/>
            </a:pPr>
            <a:r>
              <a:rPr lang="en-US" sz="2400" dirty="0">
                <a:latin typeface="Courier New" panose="02070309020205020404" pitchFamily="49" charset="0"/>
                <a:cs typeface="Courier New" panose="02070309020205020404" pitchFamily="49" charset="0"/>
              </a:rPr>
              <a:t>g++ </a:t>
            </a:r>
            <a:r>
              <a:rPr lang="en-US" sz="2400" dirty="0">
                <a:solidFill>
                  <a:srgbClr val="C00000"/>
                </a:solidFill>
                <a:latin typeface="Courier New" panose="02070309020205020404" pitchFamily="49" charset="0"/>
                <a:cs typeface="Courier New" panose="02070309020205020404" pitchFamily="49" charset="0"/>
              </a:rPr>
              <a:t>-</a:t>
            </a:r>
            <a:r>
              <a:rPr lang="en-US" sz="2400" dirty="0" err="1">
                <a:solidFill>
                  <a:srgbClr val="C00000"/>
                </a:solidFill>
                <a:latin typeface="Courier New" panose="02070309020205020404" pitchFamily="49" charset="0"/>
                <a:cs typeface="Courier New" panose="02070309020205020404" pitchFamily="49" charset="0"/>
              </a:rPr>
              <a:t>std</a:t>
            </a:r>
            <a:r>
              <a:rPr lang="en-US" sz="2400" dirty="0">
                <a:latin typeface="Courier New" panose="02070309020205020404" pitchFamily="49" charset="0"/>
                <a:cs typeface="Courier New" panose="02070309020205020404" pitchFamily="49" charset="0"/>
              </a:rPr>
              <a:t>=</a:t>
            </a:r>
            <a:r>
              <a:rPr lang="en-US" sz="2400" b="1" dirty="0" err="1">
                <a:solidFill>
                  <a:srgbClr val="7030A0"/>
                </a:solidFill>
                <a:latin typeface="Courier New" panose="02070309020205020404" pitchFamily="49" charset="0"/>
                <a:cs typeface="Courier New" panose="02070309020205020404" pitchFamily="49" charset="0"/>
              </a:rPr>
              <a:t>c++</a:t>
            </a:r>
            <a:r>
              <a:rPr lang="en-US" sz="2400" b="1" dirty="0">
                <a:solidFill>
                  <a:srgbClr val="7030A0"/>
                </a:solidFill>
                <a:latin typeface="Courier New" panose="02070309020205020404" pitchFamily="49" charset="0"/>
                <a:cs typeface="Courier New" panose="02070309020205020404" pitchFamily="49" charset="0"/>
              </a:rPr>
              <a:t>2a </a:t>
            </a:r>
            <a:r>
              <a:rPr lang="en-US" sz="2400" dirty="0">
                <a:latin typeface="Courier New" panose="02070309020205020404" pitchFamily="49" charset="0"/>
                <a:cs typeface="Courier New" panose="02070309020205020404" pitchFamily="49" charset="0"/>
              </a:rPr>
              <a:t>Ex11_01A.cpp </a:t>
            </a:r>
            <a:r>
              <a:rPr lang="en-US" sz="2400" dirty="0" err="1">
                <a:latin typeface="Courier New" panose="02070309020205020404" pitchFamily="49" charset="0"/>
                <a:cs typeface="Courier New" panose="02070309020205020404" pitchFamily="49" charset="0"/>
              </a:rPr>
              <a:t>Box.cpp</a:t>
            </a:r>
            <a:r>
              <a:rPr lang="en-US" sz="2400" dirty="0">
                <a:latin typeface="Courier New" panose="02070309020205020404" pitchFamily="49" charset="0"/>
                <a:cs typeface="Courier New" panose="02070309020205020404" pitchFamily="49" charset="0"/>
              </a:rPr>
              <a:t> -o Ex11_01A</a:t>
            </a:r>
            <a:endParaRPr lang="en-US" sz="2000" dirty="0">
              <a:latin typeface="Courier New" panose="02070309020205020404" pitchFamily="49" charset="0"/>
              <a:cs typeface="Courier New" panose="02070309020205020404" pitchFamily="49" charset="0"/>
            </a:endParaRPr>
          </a:p>
          <a:p>
            <a:pPr marL="0" indent="0">
              <a:buFont typeface="Monotype Sorts" pitchFamily="2" charset="2"/>
              <a:buNone/>
              <a:defRPr/>
            </a:pPr>
            <a:endParaRPr lang="en-US" dirty="0"/>
          </a:p>
        </p:txBody>
      </p:sp>
      <p:sp>
        <p:nvSpPr>
          <p:cNvPr id="32771" name="Date Placeholder 3">
            <a:extLst>
              <a:ext uri="{FF2B5EF4-FFF2-40B4-BE49-F238E27FC236}">
                <a16:creationId xmlns:a16="http://schemas.microsoft.com/office/drawing/2014/main" id="{57230C0D-6157-27DF-CA97-BF0A66339316}"/>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87AB8F64-D7C1-2541-9610-43D32F42F424}" type="datetime1">
              <a:rPr lang="en-US" altLang="en-US" sz="1400" smtClean="0"/>
              <a:t>3/13/25</a:t>
            </a:fld>
            <a:endParaRPr lang="en-US" altLang="en-US" sz="1400"/>
          </a:p>
        </p:txBody>
      </p:sp>
      <p:sp>
        <p:nvSpPr>
          <p:cNvPr id="32772" name="Footer Placeholder 4">
            <a:extLst>
              <a:ext uri="{FF2B5EF4-FFF2-40B4-BE49-F238E27FC236}">
                <a16:creationId xmlns:a16="http://schemas.microsoft.com/office/drawing/2014/main" id="{6EDC28DD-4965-F3B5-E47C-99884F7D6B32}"/>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32773" name="Slide Number Placeholder 5">
            <a:extLst>
              <a:ext uri="{FF2B5EF4-FFF2-40B4-BE49-F238E27FC236}">
                <a16:creationId xmlns:a16="http://schemas.microsoft.com/office/drawing/2014/main" id="{94E0CAC2-0ED9-B9A3-0C79-606CF7A5F9D6}"/>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4DADC4D7-D0AD-0147-8128-124A127786CA}" type="slidenum">
              <a:rPr lang="en-US" altLang="en-US" sz="1400"/>
              <a:pPr>
                <a:spcBef>
                  <a:spcPct val="0"/>
                </a:spcBef>
                <a:buClrTx/>
                <a:buSzTx/>
                <a:buFontTx/>
                <a:buNone/>
              </a:pPr>
              <a:t>31</a:t>
            </a:fld>
            <a:endParaRPr lang="en-US" altLang="en-US" sz="14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Date Placeholder 3">
            <a:extLst>
              <a:ext uri="{FF2B5EF4-FFF2-40B4-BE49-F238E27FC236}">
                <a16:creationId xmlns:a16="http://schemas.microsoft.com/office/drawing/2014/main" id="{BC45F880-C936-BD16-F20A-EB6057FF42DD}"/>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CBDA2E4B-98B4-EF43-8B25-771DBEF399C7}" type="datetime1">
              <a:rPr lang="en-US" altLang="en-US" sz="1400" smtClean="0"/>
              <a:t>3/13/25</a:t>
            </a:fld>
            <a:endParaRPr lang="en-US" altLang="en-US" sz="1400"/>
          </a:p>
        </p:txBody>
      </p:sp>
      <p:sp>
        <p:nvSpPr>
          <p:cNvPr id="33794" name="Footer Placeholder 4">
            <a:extLst>
              <a:ext uri="{FF2B5EF4-FFF2-40B4-BE49-F238E27FC236}">
                <a16:creationId xmlns:a16="http://schemas.microsoft.com/office/drawing/2014/main" id="{B0A4FBA6-5967-CE24-02D0-073A3BC05789}"/>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33795" name="Slide Number Placeholder 5">
            <a:extLst>
              <a:ext uri="{FF2B5EF4-FFF2-40B4-BE49-F238E27FC236}">
                <a16:creationId xmlns:a16="http://schemas.microsoft.com/office/drawing/2014/main" id="{F3FE3F76-9A00-3C5A-BF4C-D8B1B229943A}"/>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F099DF73-BD15-7F41-9EBF-2DCA5CAA5F1D}" type="slidenum">
              <a:rPr lang="en-US" altLang="en-US" sz="1400"/>
              <a:pPr>
                <a:spcBef>
                  <a:spcPct val="0"/>
                </a:spcBef>
                <a:buClrTx/>
                <a:buSzTx/>
                <a:buFontTx/>
                <a:buNone/>
              </a:pPr>
              <a:t>32</a:t>
            </a:fld>
            <a:endParaRPr lang="en-US" altLang="en-US" sz="1400"/>
          </a:p>
        </p:txBody>
      </p:sp>
      <p:sp>
        <p:nvSpPr>
          <p:cNvPr id="33796" name="Oval 4">
            <a:extLst>
              <a:ext uri="{FF2B5EF4-FFF2-40B4-BE49-F238E27FC236}">
                <a16:creationId xmlns:a16="http://schemas.microsoft.com/office/drawing/2014/main" id="{E70F01F6-0DDD-4432-2E38-29EE0CE0BF60}"/>
              </a:ext>
            </a:extLst>
          </p:cNvPr>
          <p:cNvSpPr>
            <a:spLocks noChangeArrowheads="1"/>
          </p:cNvSpPr>
          <p:nvPr/>
        </p:nvSpPr>
        <p:spPr bwMode="auto">
          <a:xfrm>
            <a:off x="6505575" y="1252538"/>
            <a:ext cx="2524125" cy="2176462"/>
          </a:xfrm>
          <a:prstGeom prst="ellipse">
            <a:avLst/>
          </a:prstGeom>
          <a:noFill/>
          <a:ln w="76200" cmpd="tri">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3797" name="AutoShape 9">
            <a:extLst>
              <a:ext uri="{FF2B5EF4-FFF2-40B4-BE49-F238E27FC236}">
                <a16:creationId xmlns:a16="http://schemas.microsoft.com/office/drawing/2014/main" id="{2BDAF48C-0CFF-5F64-3D81-87277922CF98}"/>
              </a:ext>
            </a:extLst>
          </p:cNvPr>
          <p:cNvSpPr>
            <a:spLocks noChangeArrowheads="1"/>
          </p:cNvSpPr>
          <p:nvPr/>
        </p:nvSpPr>
        <p:spPr bwMode="auto">
          <a:xfrm>
            <a:off x="6303963" y="1762125"/>
            <a:ext cx="706437" cy="461963"/>
          </a:xfrm>
          <a:prstGeom prst="flowChartMagneticDrum">
            <a:avLst/>
          </a:prstGeom>
          <a:solidFill>
            <a:srgbClr val="FFFF00"/>
          </a:solidFill>
          <a:ln w="12700">
            <a:solidFill>
              <a:srgbClr val="00B0F0"/>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V</a:t>
            </a:r>
          </a:p>
        </p:txBody>
      </p:sp>
      <p:sp>
        <p:nvSpPr>
          <p:cNvPr id="33798" name="AutoShape 10">
            <a:extLst>
              <a:ext uri="{FF2B5EF4-FFF2-40B4-BE49-F238E27FC236}">
                <a16:creationId xmlns:a16="http://schemas.microsoft.com/office/drawing/2014/main" id="{9A45EC17-36CF-8FBA-C734-D5E18A58C9C2}"/>
              </a:ext>
            </a:extLst>
          </p:cNvPr>
          <p:cNvSpPr>
            <a:spLocks noChangeArrowheads="1"/>
          </p:cNvSpPr>
          <p:nvPr/>
        </p:nvSpPr>
        <p:spPr bwMode="auto">
          <a:xfrm>
            <a:off x="6303963" y="2501900"/>
            <a:ext cx="706437" cy="463550"/>
          </a:xfrm>
          <a:prstGeom prst="flowChartMagneticDrum">
            <a:avLst/>
          </a:prstGeom>
          <a:solidFill>
            <a:srgbClr val="00B05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33799" name="AutoShape 11">
            <a:extLst>
              <a:ext uri="{FF2B5EF4-FFF2-40B4-BE49-F238E27FC236}">
                <a16:creationId xmlns:a16="http://schemas.microsoft.com/office/drawing/2014/main" id="{93FEC6C7-78F9-68AD-F1C3-67FB295533B2}"/>
              </a:ext>
            </a:extLst>
          </p:cNvPr>
          <p:cNvSpPr>
            <a:spLocks noChangeArrowheads="1"/>
          </p:cNvSpPr>
          <p:nvPr/>
        </p:nvSpPr>
        <p:spPr bwMode="auto">
          <a:xfrm>
            <a:off x="6153150" y="2178050"/>
            <a:ext cx="706438" cy="46355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33800" name="Line 12">
            <a:extLst>
              <a:ext uri="{FF2B5EF4-FFF2-40B4-BE49-F238E27FC236}">
                <a16:creationId xmlns:a16="http://schemas.microsoft.com/office/drawing/2014/main" id="{953E0381-849F-4325-CD71-E12404236FDE}"/>
              </a:ext>
            </a:extLst>
          </p:cNvPr>
          <p:cNvSpPr>
            <a:spLocks noChangeShapeType="1"/>
          </p:cNvSpPr>
          <p:nvPr/>
        </p:nvSpPr>
        <p:spPr bwMode="auto">
          <a:xfrm>
            <a:off x="5294313" y="19462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3801" name="Line 13">
            <a:extLst>
              <a:ext uri="{FF2B5EF4-FFF2-40B4-BE49-F238E27FC236}">
                <a16:creationId xmlns:a16="http://schemas.microsoft.com/office/drawing/2014/main" id="{BDA82693-DAFD-E05E-643C-FCD7DB016EFB}"/>
              </a:ext>
            </a:extLst>
          </p:cNvPr>
          <p:cNvSpPr>
            <a:spLocks noChangeShapeType="1"/>
          </p:cNvSpPr>
          <p:nvPr/>
        </p:nvSpPr>
        <p:spPr bwMode="auto">
          <a:xfrm>
            <a:off x="5194300" y="20859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3802" name="Line 14">
            <a:extLst>
              <a:ext uri="{FF2B5EF4-FFF2-40B4-BE49-F238E27FC236}">
                <a16:creationId xmlns:a16="http://schemas.microsoft.com/office/drawing/2014/main" id="{22597D5D-1D18-4B73-F83E-7B83A717ABF2}"/>
              </a:ext>
            </a:extLst>
          </p:cNvPr>
          <p:cNvSpPr>
            <a:spLocks noChangeShapeType="1"/>
          </p:cNvSpPr>
          <p:nvPr/>
        </p:nvSpPr>
        <p:spPr bwMode="auto">
          <a:xfrm>
            <a:off x="5143500" y="2363788"/>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3803" name="Line 15">
            <a:extLst>
              <a:ext uri="{FF2B5EF4-FFF2-40B4-BE49-F238E27FC236}">
                <a16:creationId xmlns:a16="http://schemas.microsoft.com/office/drawing/2014/main" id="{EA5BCD53-3A60-49C3-050C-6A1C042E5003}"/>
              </a:ext>
            </a:extLst>
          </p:cNvPr>
          <p:cNvSpPr>
            <a:spLocks noChangeShapeType="1"/>
          </p:cNvSpPr>
          <p:nvPr/>
        </p:nvSpPr>
        <p:spPr bwMode="auto">
          <a:xfrm>
            <a:off x="5345113" y="2781300"/>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3804" name="Line 16">
            <a:extLst>
              <a:ext uri="{FF2B5EF4-FFF2-40B4-BE49-F238E27FC236}">
                <a16:creationId xmlns:a16="http://schemas.microsoft.com/office/drawing/2014/main" id="{DB57D439-FEF6-4434-DE3A-99A3DCFC3442}"/>
              </a:ext>
            </a:extLst>
          </p:cNvPr>
          <p:cNvSpPr>
            <a:spLocks noChangeShapeType="1"/>
          </p:cNvSpPr>
          <p:nvPr/>
        </p:nvSpPr>
        <p:spPr bwMode="auto">
          <a:xfrm flipH="1">
            <a:off x="6884988" y="1981200"/>
            <a:ext cx="655637" cy="0"/>
          </a:xfrm>
          <a:prstGeom prst="line">
            <a:avLst/>
          </a:prstGeom>
          <a:noFill/>
          <a:ln w="381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05" name="Line 17">
            <a:extLst>
              <a:ext uri="{FF2B5EF4-FFF2-40B4-BE49-F238E27FC236}">
                <a16:creationId xmlns:a16="http://schemas.microsoft.com/office/drawing/2014/main" id="{CC58656B-2904-799C-A0AD-FC65FFD72480}"/>
              </a:ext>
            </a:extLst>
          </p:cNvPr>
          <p:cNvSpPr>
            <a:spLocks noChangeShapeType="1"/>
          </p:cNvSpPr>
          <p:nvPr/>
        </p:nvSpPr>
        <p:spPr bwMode="auto">
          <a:xfrm>
            <a:off x="6757988" y="2409825"/>
            <a:ext cx="10096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06" name="Line 18">
            <a:extLst>
              <a:ext uri="{FF2B5EF4-FFF2-40B4-BE49-F238E27FC236}">
                <a16:creationId xmlns:a16="http://schemas.microsoft.com/office/drawing/2014/main" id="{62E62A11-89DF-5FC8-D465-105BE50E2B7A}"/>
              </a:ext>
            </a:extLst>
          </p:cNvPr>
          <p:cNvSpPr>
            <a:spLocks noChangeShapeType="1"/>
          </p:cNvSpPr>
          <p:nvPr/>
        </p:nvSpPr>
        <p:spPr bwMode="auto">
          <a:xfrm>
            <a:off x="6910388" y="2733675"/>
            <a:ext cx="8572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3807" name="TextBox 17">
            <a:extLst>
              <a:ext uri="{FF2B5EF4-FFF2-40B4-BE49-F238E27FC236}">
                <a16:creationId xmlns:a16="http://schemas.microsoft.com/office/drawing/2014/main" id="{3E15E197-2E72-864B-2E7C-92115B2A2D45}"/>
              </a:ext>
            </a:extLst>
          </p:cNvPr>
          <p:cNvSpPr txBox="1">
            <a:spLocks noChangeArrowheads="1"/>
          </p:cNvSpPr>
          <p:nvPr/>
        </p:nvSpPr>
        <p:spPr bwMode="auto">
          <a:xfrm>
            <a:off x="7894638" y="1720850"/>
            <a:ext cx="9525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solidFill>
                  <a:srgbClr val="FF0000"/>
                </a:solidFill>
              </a:rPr>
              <a:t>length</a:t>
            </a:r>
          </a:p>
          <a:p>
            <a:pPr>
              <a:spcBef>
                <a:spcPct val="0"/>
              </a:spcBef>
              <a:buClrTx/>
              <a:buSzTx/>
              <a:buFontTx/>
              <a:buNone/>
            </a:pPr>
            <a:r>
              <a:rPr lang="en-US" altLang="en-US" sz="2400">
                <a:solidFill>
                  <a:srgbClr val="FF0000"/>
                </a:solidFill>
              </a:rPr>
              <a:t>width</a:t>
            </a:r>
          </a:p>
          <a:p>
            <a:pPr>
              <a:spcBef>
                <a:spcPct val="0"/>
              </a:spcBef>
              <a:buClrTx/>
              <a:buSzTx/>
              <a:buFontTx/>
              <a:buNone/>
            </a:pPr>
            <a:r>
              <a:rPr lang="en-US" altLang="en-US" sz="2400">
                <a:solidFill>
                  <a:srgbClr val="FF0000"/>
                </a:solidFill>
              </a:rPr>
              <a:t>height</a:t>
            </a:r>
          </a:p>
        </p:txBody>
      </p:sp>
      <p:sp>
        <p:nvSpPr>
          <p:cNvPr id="33808" name="Cube 18">
            <a:extLst>
              <a:ext uri="{FF2B5EF4-FFF2-40B4-BE49-F238E27FC236}">
                <a16:creationId xmlns:a16="http://schemas.microsoft.com/office/drawing/2014/main" id="{9EBD48E3-6677-0B22-0569-DE7FB8DB4CB5}"/>
              </a:ext>
            </a:extLst>
          </p:cNvPr>
          <p:cNvSpPr>
            <a:spLocks noChangeArrowheads="1"/>
          </p:cNvSpPr>
          <p:nvPr/>
        </p:nvSpPr>
        <p:spPr bwMode="auto">
          <a:xfrm>
            <a:off x="7329488" y="968375"/>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3809" name="Left Brace 19">
            <a:extLst>
              <a:ext uri="{FF2B5EF4-FFF2-40B4-BE49-F238E27FC236}">
                <a16:creationId xmlns:a16="http://schemas.microsoft.com/office/drawing/2014/main" id="{4CB25756-E515-EE28-5E5F-7DBD9EC0C16F}"/>
              </a:ext>
            </a:extLst>
          </p:cNvPr>
          <p:cNvSpPr>
            <a:spLocks/>
          </p:cNvSpPr>
          <p:nvPr/>
        </p:nvSpPr>
        <p:spPr bwMode="auto">
          <a:xfrm>
            <a:off x="7629525" y="1785938"/>
            <a:ext cx="468313" cy="1135062"/>
          </a:xfrm>
          <a:prstGeom prst="leftBrace">
            <a:avLst>
              <a:gd name="adj1" fmla="val 8326"/>
              <a:gd name="adj2" fmla="val 21005"/>
            </a:avLst>
          </a:prstGeom>
          <a:noFill/>
          <a:ln w="38100" algn="ctr">
            <a:solidFill>
              <a:srgbClr val="00B05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
        <p:nvSpPr>
          <p:cNvPr id="33810" name="Diamond 20">
            <a:extLst>
              <a:ext uri="{FF2B5EF4-FFF2-40B4-BE49-F238E27FC236}">
                <a16:creationId xmlns:a16="http://schemas.microsoft.com/office/drawing/2014/main" id="{29B9146A-2F14-A75B-49BA-76DF02809EB2}"/>
              </a:ext>
            </a:extLst>
          </p:cNvPr>
          <p:cNvSpPr>
            <a:spLocks noChangeArrowheads="1"/>
          </p:cNvSpPr>
          <p:nvPr/>
        </p:nvSpPr>
        <p:spPr bwMode="auto">
          <a:xfrm>
            <a:off x="7251700" y="1897063"/>
            <a:ext cx="457200" cy="228600"/>
          </a:xfrm>
          <a:prstGeom prst="diamond">
            <a:avLst/>
          </a:prstGeom>
          <a:solidFill>
            <a:schemeClr val="accent1"/>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3811" name="TextBox 21">
            <a:extLst>
              <a:ext uri="{FF2B5EF4-FFF2-40B4-BE49-F238E27FC236}">
                <a16:creationId xmlns:a16="http://schemas.microsoft.com/office/drawing/2014/main" id="{C5D483B5-1BB5-A103-060D-BBD95ED43659}"/>
              </a:ext>
            </a:extLst>
          </p:cNvPr>
          <p:cNvSpPr txBox="1">
            <a:spLocks noChangeArrowheads="1"/>
          </p:cNvSpPr>
          <p:nvPr/>
        </p:nvSpPr>
        <p:spPr bwMode="auto">
          <a:xfrm>
            <a:off x="5562600" y="76200"/>
            <a:ext cx="14573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class Box;</a:t>
            </a:r>
          </a:p>
        </p:txBody>
      </p:sp>
      <p:pic>
        <p:nvPicPr>
          <p:cNvPr id="33812" name="Picture 23">
            <a:extLst>
              <a:ext uri="{FF2B5EF4-FFF2-40B4-BE49-F238E27FC236}">
                <a16:creationId xmlns:a16="http://schemas.microsoft.com/office/drawing/2014/main" id="{D44CD366-4D67-1D1F-340D-4E6867B88D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00" y="3733800"/>
            <a:ext cx="7962900" cy="292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13" name="TextBox 24">
            <a:extLst>
              <a:ext uri="{FF2B5EF4-FFF2-40B4-BE49-F238E27FC236}">
                <a16:creationId xmlns:a16="http://schemas.microsoft.com/office/drawing/2014/main" id="{DE2F7F47-401C-838F-0EC7-BD1AAF60C514}"/>
              </a:ext>
            </a:extLst>
          </p:cNvPr>
          <p:cNvSpPr txBox="1">
            <a:spLocks noChangeArrowheads="1"/>
          </p:cNvSpPr>
          <p:nvPr/>
        </p:nvSpPr>
        <p:spPr bwMode="auto">
          <a:xfrm>
            <a:off x="715963" y="1023938"/>
            <a:ext cx="4114800"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 class, private and public</a:t>
            </a:r>
          </a:p>
          <a:p>
            <a:pPr>
              <a:spcBef>
                <a:spcPct val="0"/>
              </a:spcBef>
              <a:buClrTx/>
              <a:buSzTx/>
              <a:buFontTx/>
              <a:buNone/>
            </a:pPr>
            <a:r>
              <a:rPr lang="en-US" altLang="en-US" sz="2400"/>
              <a:t>member functions</a:t>
            </a:r>
          </a:p>
          <a:p>
            <a:pPr>
              <a:spcBef>
                <a:spcPct val="0"/>
              </a:spcBef>
              <a:buClrTx/>
              <a:buSzTx/>
              <a:buFontTx/>
              <a:buNone/>
            </a:pPr>
            <a:r>
              <a:rPr lang="en-US" altLang="en-US" sz="2400"/>
              <a:t>Constructors</a:t>
            </a:r>
          </a:p>
          <a:p>
            <a:pPr>
              <a:spcBef>
                <a:spcPct val="0"/>
              </a:spcBef>
              <a:buClrTx/>
              <a:buSzTx/>
              <a:buFontTx/>
              <a:buNone/>
            </a:pPr>
            <a:r>
              <a:rPr lang="en-US" altLang="en-US" sz="2400">
                <a:solidFill>
                  <a:srgbClr val="00B0F0"/>
                </a:solidFill>
              </a:rPr>
              <a:t>Bracket Initialization</a:t>
            </a:r>
          </a:p>
          <a:p>
            <a:pPr>
              <a:spcBef>
                <a:spcPct val="0"/>
              </a:spcBef>
              <a:buClrTx/>
              <a:buSzTx/>
              <a:buFontTx/>
              <a:buNone/>
            </a:pPr>
            <a:r>
              <a:rPr lang="en-US" altLang="en-US" sz="2400">
                <a:solidFill>
                  <a:srgbClr val="00B0F0"/>
                </a:solidFill>
              </a:rPr>
              <a:t>Namespace (Chapter 1, Horton)</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2BD3D-8768-AB4A-B32C-122CCD0B803E}"/>
              </a:ext>
            </a:extLst>
          </p:cNvPr>
          <p:cNvSpPr>
            <a:spLocks noGrp="1"/>
          </p:cNvSpPr>
          <p:nvPr>
            <p:ph type="title"/>
          </p:nvPr>
        </p:nvSpPr>
        <p:spPr>
          <a:xfrm>
            <a:off x="457200" y="304800"/>
            <a:ext cx="8229600" cy="1143000"/>
          </a:xfrm>
        </p:spPr>
        <p:txBody>
          <a:bodyPr/>
          <a:lstStyle/>
          <a:p>
            <a:pPr>
              <a:defRPr/>
            </a:pPr>
            <a:r>
              <a:rPr lang="en-US" dirty="0"/>
              <a:t>Let us run some C++ programs!</a:t>
            </a:r>
          </a:p>
        </p:txBody>
      </p:sp>
      <p:sp>
        <p:nvSpPr>
          <p:cNvPr id="34818" name="Content Placeholder 2">
            <a:extLst>
              <a:ext uri="{FF2B5EF4-FFF2-40B4-BE49-F238E27FC236}">
                <a16:creationId xmlns:a16="http://schemas.microsoft.com/office/drawing/2014/main" id="{19CDF167-FCA8-94E2-FC8C-F259D43C9EFC}"/>
              </a:ext>
            </a:extLst>
          </p:cNvPr>
          <p:cNvSpPr>
            <a:spLocks noGrp="1" noChangeArrowheads="1"/>
          </p:cNvSpPr>
          <p:nvPr>
            <p:ph idx="1"/>
          </p:nvPr>
        </p:nvSpPr>
        <p:spPr/>
        <p:txBody>
          <a:bodyPr/>
          <a:lstStyle/>
          <a:p>
            <a:endParaRPr lang="en-US" altLang="en-US">
              <a:ea typeface="ＭＳ Ｐゴシック" panose="020B0600070205080204" pitchFamily="34" charset="-128"/>
            </a:endParaRPr>
          </a:p>
        </p:txBody>
      </p:sp>
      <p:sp>
        <p:nvSpPr>
          <p:cNvPr id="34819" name="Date Placeholder 3">
            <a:extLst>
              <a:ext uri="{FF2B5EF4-FFF2-40B4-BE49-F238E27FC236}">
                <a16:creationId xmlns:a16="http://schemas.microsoft.com/office/drawing/2014/main" id="{EA125606-2E7F-78BF-1D14-8A731688038B}"/>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44638E18-8B68-BE4F-B485-CB4A7F983C7A}" type="datetime1">
              <a:rPr lang="en-US" altLang="en-US" sz="1400" smtClean="0"/>
              <a:t>3/13/25</a:t>
            </a:fld>
            <a:endParaRPr lang="en-US" altLang="en-US" sz="1400"/>
          </a:p>
        </p:txBody>
      </p:sp>
      <p:sp>
        <p:nvSpPr>
          <p:cNvPr id="34820" name="Footer Placeholder 4">
            <a:extLst>
              <a:ext uri="{FF2B5EF4-FFF2-40B4-BE49-F238E27FC236}">
                <a16:creationId xmlns:a16="http://schemas.microsoft.com/office/drawing/2014/main" id="{F884E6D2-87E3-9933-67AE-A6357D81D702}"/>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34821" name="Slide Number Placeholder 5">
            <a:extLst>
              <a:ext uri="{FF2B5EF4-FFF2-40B4-BE49-F238E27FC236}">
                <a16:creationId xmlns:a16="http://schemas.microsoft.com/office/drawing/2014/main" id="{86C81EA4-96DD-8060-09E4-5D750EA88769}"/>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75CB7811-BF1D-E549-BE02-88EC688DD4B4}" type="slidenum">
              <a:rPr lang="en-US" altLang="en-US" sz="1400"/>
              <a:pPr>
                <a:spcBef>
                  <a:spcPct val="0"/>
                </a:spcBef>
                <a:buClrTx/>
                <a:buSzTx/>
                <a:buFontTx/>
                <a:buNone/>
              </a:pPr>
              <a:t>33</a:t>
            </a:fld>
            <a:endParaRPr lang="en-US" altLang="en-US" sz="1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0591763-57EE-5109-9705-9F1BEEF444C7}"/>
              </a:ext>
            </a:extLst>
          </p:cNvPr>
          <p:cNvSpPr>
            <a:spLocks noGrp="1"/>
          </p:cNvSpPr>
          <p:nvPr>
            <p:ph idx="1"/>
          </p:nvPr>
        </p:nvSpPr>
        <p:spPr>
          <a:xfrm>
            <a:off x="476250" y="1524000"/>
            <a:ext cx="8191500" cy="4114800"/>
          </a:xfrm>
        </p:spPr>
        <p:txBody>
          <a:bodyPr/>
          <a:lstStyle/>
          <a:p>
            <a:pPr marL="0" indent="0">
              <a:buNone/>
            </a:pPr>
            <a:r>
              <a:rPr lang="en-US" sz="2000" dirty="0">
                <a:solidFill>
                  <a:srgbClr val="2D961E"/>
                </a:solidFill>
                <a:effectLst/>
                <a:latin typeface="Courier New" panose="02070309020205020404" pitchFamily="49" charset="0"/>
                <a:cs typeface="Courier New" panose="02070309020205020404" pitchFamily="49" charset="0"/>
              </a:rPr>
              <a:t>double</a:t>
            </a:r>
            <a:r>
              <a:rPr lang="en-US" sz="2000" dirty="0">
                <a:solidFill>
                  <a:srgbClr val="000000"/>
                </a:solidFill>
                <a:effectLst/>
                <a:latin typeface="Courier New" panose="02070309020205020404" pitchFamily="49" charset="0"/>
                <a:cs typeface="Courier New" panose="02070309020205020404" pitchFamily="49" charset="0"/>
              </a:rPr>
              <a:t> </a:t>
            </a:r>
            <a:r>
              <a:rPr lang="en-US" sz="2000" dirty="0" err="1">
                <a:solidFill>
                  <a:srgbClr val="C1651C"/>
                </a:solidFill>
                <a:effectLst/>
                <a:latin typeface="Courier New" panose="02070309020205020404" pitchFamily="49" charset="0"/>
                <a:cs typeface="Courier New" panose="02070309020205020404" pitchFamily="49" charset="0"/>
              </a:rPr>
              <a:t>distance_calculated</a:t>
            </a:r>
            <a:r>
              <a:rPr lang="en-US" sz="2000" dirty="0">
                <a:solidFill>
                  <a:srgbClr val="000000"/>
                </a:solidFill>
                <a:effectLst/>
                <a:latin typeface="Courier New" panose="02070309020205020404" pitchFamily="49" charset="0"/>
                <a:cs typeface="Courier New" panose="02070309020205020404" pitchFamily="49" charset="0"/>
              </a:rPr>
              <a:t>;</a:t>
            </a:r>
          </a:p>
          <a:p>
            <a:pPr marL="0" indent="0">
              <a:buNone/>
            </a:pPr>
            <a:endParaRPr lang="en-US" sz="2000" dirty="0">
              <a:solidFill>
                <a:srgbClr val="C1651C"/>
              </a:solidFill>
              <a:effectLst/>
              <a:latin typeface="Courier New" panose="02070309020205020404" pitchFamily="49" charset="0"/>
              <a:cs typeface="Courier New" panose="02070309020205020404" pitchFamily="49" charset="0"/>
            </a:endParaRPr>
          </a:p>
          <a:p>
            <a:pPr marL="0" indent="0">
              <a:buNone/>
            </a:pPr>
            <a:r>
              <a:rPr lang="en-US" sz="2000" dirty="0" err="1">
                <a:solidFill>
                  <a:srgbClr val="000000"/>
                </a:solidFill>
                <a:effectLst/>
                <a:latin typeface="Courier New" panose="02070309020205020404" pitchFamily="49" charset="0"/>
                <a:cs typeface="Courier New" panose="02070309020205020404" pitchFamily="49" charset="0"/>
              </a:rPr>
              <a:t>distance_calculated</a:t>
            </a:r>
            <a:r>
              <a:rPr lang="en-US" sz="2000" dirty="0">
                <a:solidFill>
                  <a:srgbClr val="000000"/>
                </a:solidFill>
                <a:effectLst/>
                <a:latin typeface="Courier New" panose="02070309020205020404" pitchFamily="49" charset="0"/>
                <a:cs typeface="Courier New" panose="02070309020205020404" pitchFamily="49" charset="0"/>
              </a:rPr>
              <a:t> = </a:t>
            </a:r>
            <a:r>
              <a:rPr lang="en-US" sz="2000" dirty="0" err="1">
                <a:solidFill>
                  <a:srgbClr val="000000"/>
                </a:solidFill>
                <a:effectLst/>
                <a:latin typeface="Courier New" panose="02070309020205020404" pitchFamily="49" charset="0"/>
                <a:cs typeface="Courier New" panose="02070309020205020404" pitchFamily="49" charset="0"/>
              </a:rPr>
              <a:t>gps_Davis.distance</a:t>
            </a:r>
            <a:r>
              <a:rPr lang="en-US" sz="2000" dirty="0">
                <a:solidFill>
                  <a:srgbClr val="000000"/>
                </a:solidFill>
                <a:effectLst/>
                <a:latin typeface="Courier New" panose="02070309020205020404" pitchFamily="49" charset="0"/>
                <a:cs typeface="Courier New" panose="02070309020205020404" pitchFamily="49" charset="0"/>
              </a:rPr>
              <a:t>(current);</a:t>
            </a:r>
          </a:p>
          <a:p>
            <a:pPr marL="0" indent="0">
              <a:buNone/>
            </a:pPr>
            <a:endParaRPr lang="en-US" sz="2000" dirty="0">
              <a:solidFill>
                <a:srgbClr val="000000"/>
              </a:solidFill>
              <a:effectLst/>
              <a:latin typeface="Courier New" panose="02070309020205020404" pitchFamily="49" charset="0"/>
              <a:cs typeface="Courier New" panose="02070309020205020404" pitchFamily="49" charset="0"/>
            </a:endParaRPr>
          </a:p>
          <a:p>
            <a:pPr marL="0" indent="0">
              <a:buNone/>
            </a:pPr>
            <a:r>
              <a:rPr lang="en-US" sz="2000" dirty="0" err="1">
                <a:solidFill>
                  <a:srgbClr val="000000"/>
                </a:solidFill>
                <a:effectLst/>
                <a:latin typeface="Courier New" panose="02070309020205020404" pitchFamily="49" charset="0"/>
                <a:cs typeface="Courier New" panose="02070309020205020404" pitchFamily="49" charset="0"/>
              </a:rPr>
              <a:t>distance_calculated</a:t>
            </a:r>
            <a:r>
              <a:rPr lang="en-US" sz="2000" dirty="0">
                <a:solidFill>
                  <a:srgbClr val="000000"/>
                </a:solidFill>
                <a:effectLst/>
                <a:latin typeface="Courier New" panose="02070309020205020404" pitchFamily="49" charset="0"/>
                <a:cs typeface="Courier New" panose="02070309020205020404" pitchFamily="49" charset="0"/>
              </a:rPr>
              <a:t> = </a:t>
            </a:r>
            <a:r>
              <a:rPr lang="en-US" sz="2000" dirty="0" err="1">
                <a:solidFill>
                  <a:srgbClr val="000000"/>
                </a:solidFill>
                <a:effectLst/>
                <a:latin typeface="Courier New" panose="02070309020205020404" pitchFamily="49" charset="0"/>
                <a:cs typeface="Courier New" panose="02070309020205020404" pitchFamily="49" charset="0"/>
              </a:rPr>
              <a:t>gps_Davis.distance</a:t>
            </a:r>
            <a:r>
              <a:rPr lang="en-US" sz="2000" dirty="0">
                <a:solidFill>
                  <a:srgbClr val="000000"/>
                </a:solidFill>
                <a:effectLst/>
                <a:latin typeface="Courier New" panose="02070309020205020404" pitchFamily="49" charset="0"/>
                <a:cs typeface="Courier New" panose="02070309020205020404" pitchFamily="49" charset="0"/>
              </a:rPr>
              <a:t>(GPS_DD {</a:t>
            </a:r>
            <a:r>
              <a:rPr lang="en-US" sz="2000" dirty="0" err="1">
                <a:solidFill>
                  <a:srgbClr val="000000"/>
                </a:solidFill>
                <a:effectLst/>
                <a:latin typeface="Courier New" panose="02070309020205020404" pitchFamily="49" charset="0"/>
                <a:cs typeface="Courier New" panose="02070309020205020404" pitchFamily="49" charset="0"/>
              </a:rPr>
              <a:t>atof</a:t>
            </a:r>
            <a:r>
              <a:rPr lang="en-US" sz="2000" dirty="0">
                <a:solidFill>
                  <a:srgbClr val="000000"/>
                </a:solidFill>
                <a:effectLst/>
                <a:latin typeface="Courier New" panose="02070309020205020404" pitchFamily="49" charset="0"/>
                <a:cs typeface="Courier New" panose="02070309020205020404" pitchFamily="49" charset="0"/>
              </a:rPr>
              <a:t>(</a:t>
            </a:r>
            <a:r>
              <a:rPr lang="en-US" sz="2000" dirty="0" err="1">
                <a:solidFill>
                  <a:srgbClr val="000000"/>
                </a:solidFill>
                <a:effectLst/>
                <a:latin typeface="Courier New" panose="02070309020205020404" pitchFamily="49" charset="0"/>
                <a:cs typeface="Courier New" panose="02070309020205020404" pitchFamily="49" charset="0"/>
              </a:rPr>
              <a:t>argv</a:t>
            </a:r>
            <a:r>
              <a:rPr lang="en-US" sz="2000" dirty="0">
                <a:solidFill>
                  <a:srgbClr val="000000"/>
                </a:solidFill>
                <a:effectLst/>
                <a:latin typeface="Courier New" panose="02070309020205020404" pitchFamily="49" charset="0"/>
                <a:cs typeface="Courier New" panose="02070309020205020404" pitchFamily="49" charset="0"/>
              </a:rPr>
              <a:t>[1]), </a:t>
            </a:r>
            <a:r>
              <a:rPr lang="en-US" sz="2000" dirty="0" err="1">
                <a:solidFill>
                  <a:srgbClr val="000000"/>
                </a:solidFill>
                <a:effectLst/>
                <a:latin typeface="Courier New" panose="02070309020205020404" pitchFamily="49" charset="0"/>
                <a:cs typeface="Courier New" panose="02070309020205020404" pitchFamily="49" charset="0"/>
              </a:rPr>
              <a:t>atof</a:t>
            </a:r>
            <a:r>
              <a:rPr lang="en-US" sz="2000" dirty="0">
                <a:solidFill>
                  <a:srgbClr val="000000"/>
                </a:solidFill>
                <a:effectLst/>
                <a:latin typeface="Courier New" panose="02070309020205020404" pitchFamily="49" charset="0"/>
                <a:cs typeface="Courier New" panose="02070309020205020404" pitchFamily="49" charset="0"/>
              </a:rPr>
              <a:t>(</a:t>
            </a:r>
            <a:r>
              <a:rPr lang="en-US" sz="2000" dirty="0" err="1">
                <a:solidFill>
                  <a:srgbClr val="000000"/>
                </a:solidFill>
                <a:effectLst/>
                <a:latin typeface="Courier New" panose="02070309020205020404" pitchFamily="49" charset="0"/>
                <a:cs typeface="Courier New" panose="02070309020205020404" pitchFamily="49" charset="0"/>
              </a:rPr>
              <a:t>argv</a:t>
            </a:r>
            <a:r>
              <a:rPr lang="en-US" sz="2000" dirty="0">
                <a:solidFill>
                  <a:srgbClr val="000000"/>
                </a:solidFill>
                <a:effectLst/>
                <a:latin typeface="Courier New" panose="02070309020205020404" pitchFamily="49" charset="0"/>
                <a:cs typeface="Courier New" panose="02070309020205020404" pitchFamily="49" charset="0"/>
              </a:rPr>
              <a:t>[2])});</a:t>
            </a:r>
          </a:p>
          <a:p>
            <a:pPr marL="0" indent="0">
              <a:buNone/>
            </a:pPr>
            <a:endParaRPr lang="en-US" sz="2000" dirty="0">
              <a:solidFill>
                <a:srgbClr val="000000"/>
              </a:solidFill>
              <a:effectLst/>
              <a:latin typeface="Courier New" panose="02070309020205020404" pitchFamily="49" charset="0"/>
              <a:cs typeface="Courier New" panose="02070309020205020404" pitchFamily="49" charset="0"/>
            </a:endParaRPr>
          </a:p>
          <a:p>
            <a:pPr marL="0" indent="0">
              <a:buNone/>
            </a:pPr>
            <a:r>
              <a:rPr lang="en-US" sz="2000" dirty="0" err="1">
                <a:solidFill>
                  <a:srgbClr val="000000"/>
                </a:solidFill>
                <a:effectLst/>
                <a:latin typeface="Courier New" panose="02070309020205020404" pitchFamily="49" charset="0"/>
                <a:cs typeface="Courier New" panose="02070309020205020404" pitchFamily="49" charset="0"/>
              </a:rPr>
              <a:t>distance_calculated</a:t>
            </a:r>
            <a:r>
              <a:rPr lang="en-US" sz="2000" dirty="0">
                <a:solidFill>
                  <a:srgbClr val="000000"/>
                </a:solidFill>
                <a:effectLst/>
                <a:latin typeface="Courier New" panose="02070309020205020404" pitchFamily="49" charset="0"/>
                <a:cs typeface="Courier New" panose="02070309020205020404" pitchFamily="49" charset="0"/>
              </a:rPr>
              <a:t> = </a:t>
            </a:r>
            <a:r>
              <a:rPr lang="en-US" sz="2000" dirty="0" err="1">
                <a:solidFill>
                  <a:srgbClr val="000000"/>
                </a:solidFill>
                <a:effectLst/>
                <a:latin typeface="Courier New" panose="02070309020205020404" pitchFamily="49" charset="0"/>
                <a:cs typeface="Courier New" panose="02070309020205020404" pitchFamily="49" charset="0"/>
              </a:rPr>
              <a:t>gps_Davis.distance</a:t>
            </a:r>
            <a:r>
              <a:rPr lang="en-US" sz="2000" dirty="0">
                <a:solidFill>
                  <a:srgbClr val="000000"/>
                </a:solidFill>
                <a:effectLst/>
                <a:latin typeface="Courier New" panose="02070309020205020404" pitchFamily="49" charset="0"/>
                <a:cs typeface="Courier New" panose="02070309020205020404" pitchFamily="49" charset="0"/>
              </a:rPr>
              <a:t>({</a:t>
            </a:r>
            <a:r>
              <a:rPr lang="en-US" sz="2000" dirty="0" err="1">
                <a:solidFill>
                  <a:srgbClr val="000000"/>
                </a:solidFill>
                <a:effectLst/>
                <a:latin typeface="Courier New" panose="02070309020205020404" pitchFamily="49" charset="0"/>
                <a:cs typeface="Courier New" panose="02070309020205020404" pitchFamily="49" charset="0"/>
              </a:rPr>
              <a:t>atof</a:t>
            </a:r>
            <a:r>
              <a:rPr lang="en-US" sz="2000" dirty="0">
                <a:solidFill>
                  <a:srgbClr val="000000"/>
                </a:solidFill>
                <a:effectLst/>
                <a:latin typeface="Courier New" panose="02070309020205020404" pitchFamily="49" charset="0"/>
                <a:cs typeface="Courier New" panose="02070309020205020404" pitchFamily="49" charset="0"/>
              </a:rPr>
              <a:t>(</a:t>
            </a:r>
            <a:r>
              <a:rPr lang="en-US" sz="2000" dirty="0" err="1">
                <a:solidFill>
                  <a:srgbClr val="000000"/>
                </a:solidFill>
                <a:effectLst/>
                <a:latin typeface="Courier New" panose="02070309020205020404" pitchFamily="49" charset="0"/>
                <a:cs typeface="Courier New" panose="02070309020205020404" pitchFamily="49" charset="0"/>
              </a:rPr>
              <a:t>argv</a:t>
            </a:r>
            <a:r>
              <a:rPr lang="en-US" sz="2000" dirty="0">
                <a:solidFill>
                  <a:srgbClr val="000000"/>
                </a:solidFill>
                <a:effectLst/>
                <a:latin typeface="Courier New" panose="02070309020205020404" pitchFamily="49" charset="0"/>
                <a:cs typeface="Courier New" panose="02070309020205020404" pitchFamily="49" charset="0"/>
              </a:rPr>
              <a:t>[1]), </a:t>
            </a:r>
            <a:r>
              <a:rPr lang="en-US" sz="2000" dirty="0" err="1">
                <a:solidFill>
                  <a:srgbClr val="000000"/>
                </a:solidFill>
                <a:effectLst/>
                <a:latin typeface="Courier New" panose="02070309020205020404" pitchFamily="49" charset="0"/>
                <a:cs typeface="Courier New" panose="02070309020205020404" pitchFamily="49" charset="0"/>
              </a:rPr>
              <a:t>atof</a:t>
            </a:r>
            <a:r>
              <a:rPr lang="en-US" sz="2000" dirty="0">
                <a:solidFill>
                  <a:srgbClr val="000000"/>
                </a:solidFill>
                <a:effectLst/>
                <a:latin typeface="Courier New" panose="02070309020205020404" pitchFamily="49" charset="0"/>
                <a:cs typeface="Courier New" panose="02070309020205020404" pitchFamily="49" charset="0"/>
              </a:rPr>
              <a:t>(</a:t>
            </a:r>
            <a:r>
              <a:rPr lang="en-US" sz="2000" dirty="0" err="1">
                <a:solidFill>
                  <a:srgbClr val="000000"/>
                </a:solidFill>
                <a:effectLst/>
                <a:latin typeface="Courier New" panose="02070309020205020404" pitchFamily="49" charset="0"/>
                <a:cs typeface="Courier New" panose="02070309020205020404" pitchFamily="49" charset="0"/>
              </a:rPr>
              <a:t>argv</a:t>
            </a:r>
            <a:r>
              <a:rPr lang="en-US" sz="2000" dirty="0">
                <a:solidFill>
                  <a:srgbClr val="000000"/>
                </a:solidFill>
                <a:effectLst/>
                <a:latin typeface="Courier New" panose="02070309020205020404" pitchFamily="49" charset="0"/>
                <a:cs typeface="Courier New" panose="02070309020205020404" pitchFamily="49" charset="0"/>
              </a:rPr>
              <a:t>[2])});</a:t>
            </a:r>
          </a:p>
          <a:p>
            <a:pPr marL="0" indent="0">
              <a:buNone/>
            </a:pPr>
            <a:endParaRPr lang="en-US" sz="2000" dirty="0">
              <a:solidFill>
                <a:srgbClr val="000000"/>
              </a:solidFill>
              <a:effectLst/>
              <a:latin typeface="Courier New" panose="02070309020205020404" pitchFamily="49" charset="0"/>
              <a:cs typeface="Courier New" panose="02070309020205020404" pitchFamily="49" charset="0"/>
            </a:endParaRPr>
          </a:p>
          <a:p>
            <a:pPr marL="0" indent="0">
              <a:buNone/>
            </a:pPr>
            <a:r>
              <a:rPr lang="en-US" sz="2000" dirty="0" err="1">
                <a:solidFill>
                  <a:srgbClr val="000000"/>
                </a:solidFill>
                <a:effectLst/>
                <a:latin typeface="Courier New" panose="02070309020205020404" pitchFamily="49" charset="0"/>
                <a:cs typeface="Courier New" panose="02070309020205020404" pitchFamily="49" charset="0"/>
              </a:rPr>
              <a:t>distance_calculated</a:t>
            </a:r>
            <a:r>
              <a:rPr lang="en-US" sz="2000" dirty="0">
                <a:solidFill>
                  <a:srgbClr val="000000"/>
                </a:solidFill>
                <a:effectLst/>
                <a:latin typeface="Courier New" panose="02070309020205020404" pitchFamily="49" charset="0"/>
                <a:cs typeface="Courier New" panose="02070309020205020404" pitchFamily="49" charset="0"/>
              </a:rPr>
              <a:t> = </a:t>
            </a:r>
            <a:r>
              <a:rPr lang="en-US" sz="2000" dirty="0" err="1">
                <a:solidFill>
                  <a:srgbClr val="000000"/>
                </a:solidFill>
                <a:effectLst/>
                <a:latin typeface="Courier New" panose="02070309020205020404" pitchFamily="49" charset="0"/>
                <a:cs typeface="Courier New" panose="02070309020205020404" pitchFamily="49" charset="0"/>
              </a:rPr>
              <a:t>gps_Davis.distance</a:t>
            </a:r>
            <a:r>
              <a:rPr lang="en-US" sz="2000" dirty="0">
                <a:solidFill>
                  <a:srgbClr val="000000"/>
                </a:solidFill>
                <a:effectLst/>
                <a:latin typeface="Courier New" panose="02070309020205020404" pitchFamily="49" charset="0"/>
                <a:cs typeface="Courier New" panose="02070309020205020404" pitchFamily="49" charset="0"/>
              </a:rPr>
              <a:t>({});</a:t>
            </a:r>
          </a:p>
        </p:txBody>
      </p:sp>
      <p:sp>
        <p:nvSpPr>
          <p:cNvPr id="6" name="Date Placeholder 5">
            <a:extLst>
              <a:ext uri="{FF2B5EF4-FFF2-40B4-BE49-F238E27FC236}">
                <a16:creationId xmlns:a16="http://schemas.microsoft.com/office/drawing/2014/main" id="{99596BE5-2CA9-ACA6-E9A1-07BCC9444719}"/>
              </a:ext>
            </a:extLst>
          </p:cNvPr>
          <p:cNvSpPr>
            <a:spLocks noGrp="1"/>
          </p:cNvSpPr>
          <p:nvPr>
            <p:ph type="dt" sz="half" idx="10"/>
          </p:nvPr>
        </p:nvSpPr>
        <p:spPr/>
        <p:txBody>
          <a:bodyPr/>
          <a:lstStyle/>
          <a:p>
            <a:pPr>
              <a:defRPr/>
            </a:pPr>
            <a:fld id="{1785F3F5-4A54-A743-A4E3-435C665FB9B2}" type="datetime1">
              <a:rPr lang="en-US" smtClean="0"/>
              <a:t>3/13/25</a:t>
            </a:fld>
            <a:endParaRPr lang="en-US"/>
          </a:p>
        </p:txBody>
      </p:sp>
      <p:sp>
        <p:nvSpPr>
          <p:cNvPr id="7" name="Footer Placeholder 6">
            <a:extLst>
              <a:ext uri="{FF2B5EF4-FFF2-40B4-BE49-F238E27FC236}">
                <a16:creationId xmlns:a16="http://schemas.microsoft.com/office/drawing/2014/main" id="{3BF67293-D2C3-BBB7-8FD1-DDC6047BE920}"/>
              </a:ext>
            </a:extLst>
          </p:cNvPr>
          <p:cNvSpPr>
            <a:spLocks noGrp="1"/>
          </p:cNvSpPr>
          <p:nvPr>
            <p:ph type="ftr" sz="quarter" idx="11"/>
          </p:nvPr>
        </p:nvSpPr>
        <p:spPr/>
        <p:txBody>
          <a:bodyPr/>
          <a:lstStyle/>
          <a:p>
            <a:pPr>
              <a:defRPr/>
            </a:pPr>
            <a:r>
              <a:rPr lang="hu-HU"/>
              <a:t>ecs36b, Fall 2022</a:t>
            </a:r>
            <a:endParaRPr lang="en-US"/>
          </a:p>
        </p:txBody>
      </p:sp>
      <p:sp>
        <p:nvSpPr>
          <p:cNvPr id="8" name="Slide Number Placeholder 7">
            <a:extLst>
              <a:ext uri="{FF2B5EF4-FFF2-40B4-BE49-F238E27FC236}">
                <a16:creationId xmlns:a16="http://schemas.microsoft.com/office/drawing/2014/main" id="{512084B1-C3E8-40DA-9829-891D893A8A65}"/>
              </a:ext>
            </a:extLst>
          </p:cNvPr>
          <p:cNvSpPr>
            <a:spLocks noGrp="1"/>
          </p:cNvSpPr>
          <p:nvPr>
            <p:ph type="sldNum" sz="quarter" idx="12"/>
          </p:nvPr>
        </p:nvSpPr>
        <p:spPr/>
        <p:txBody>
          <a:bodyPr/>
          <a:lstStyle/>
          <a:p>
            <a:fld id="{0515D2F8-F5ED-654E-AA34-95EF3C537084}" type="slidenum">
              <a:rPr lang="en-US" altLang="en-US" smtClean="0"/>
              <a:pPr/>
              <a:t>34</a:t>
            </a:fld>
            <a:endParaRPr lang="en-US"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6474F-8FE5-A941-BE04-175891569125}"/>
              </a:ext>
            </a:extLst>
          </p:cNvPr>
          <p:cNvSpPr>
            <a:spLocks noGrp="1"/>
          </p:cNvSpPr>
          <p:nvPr>
            <p:ph type="title"/>
          </p:nvPr>
        </p:nvSpPr>
        <p:spPr/>
        <p:txBody>
          <a:bodyPr/>
          <a:lstStyle/>
          <a:p>
            <a:pPr>
              <a:defRPr/>
            </a:pPr>
            <a:r>
              <a:rPr lang="en-US" dirty="0"/>
              <a:t>Good or bad?</a:t>
            </a:r>
          </a:p>
        </p:txBody>
      </p:sp>
      <p:sp>
        <p:nvSpPr>
          <p:cNvPr id="36866" name="Date Placeholder 3">
            <a:extLst>
              <a:ext uri="{FF2B5EF4-FFF2-40B4-BE49-F238E27FC236}">
                <a16:creationId xmlns:a16="http://schemas.microsoft.com/office/drawing/2014/main" id="{D0765EAE-C251-D0DE-98D3-79F319084F67}"/>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15A5DB6A-A4C4-7D48-BFCE-B84A5AC21187}" type="datetime1">
              <a:rPr lang="en-US" altLang="en-US" sz="1400" smtClean="0"/>
              <a:t>3/13/25</a:t>
            </a:fld>
            <a:endParaRPr lang="en-US" altLang="en-US" sz="1400"/>
          </a:p>
        </p:txBody>
      </p:sp>
      <p:sp>
        <p:nvSpPr>
          <p:cNvPr id="36867" name="Footer Placeholder 4">
            <a:extLst>
              <a:ext uri="{FF2B5EF4-FFF2-40B4-BE49-F238E27FC236}">
                <a16:creationId xmlns:a16="http://schemas.microsoft.com/office/drawing/2014/main" id="{1791025D-61CB-F740-E69C-375996F437C6}"/>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36868" name="Slide Number Placeholder 5">
            <a:extLst>
              <a:ext uri="{FF2B5EF4-FFF2-40B4-BE49-F238E27FC236}">
                <a16:creationId xmlns:a16="http://schemas.microsoft.com/office/drawing/2014/main" id="{8AB20429-F63A-79F3-1D0E-709981CF03F9}"/>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13656C79-8A83-FA41-85F5-3B635FF57FAF}" type="slidenum">
              <a:rPr lang="en-US" altLang="en-US" sz="1400"/>
              <a:pPr>
                <a:spcBef>
                  <a:spcPct val="0"/>
                </a:spcBef>
                <a:buClrTx/>
                <a:buSzTx/>
                <a:buFontTx/>
                <a:buNone/>
              </a:pPr>
              <a:t>35</a:t>
            </a:fld>
            <a:endParaRPr lang="en-US" altLang="en-US" sz="1400"/>
          </a:p>
        </p:txBody>
      </p:sp>
      <p:pic>
        <p:nvPicPr>
          <p:cNvPr id="36869" name="Content Placeholder 10">
            <a:extLst>
              <a:ext uri="{FF2B5EF4-FFF2-40B4-BE49-F238E27FC236}">
                <a16:creationId xmlns:a16="http://schemas.microsoft.com/office/drawing/2014/main" id="{65E2148A-ED94-4665-FD2A-9F1D2ECB47B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914400" y="1790700"/>
            <a:ext cx="7077075" cy="4114800"/>
          </a:xfrm>
        </p:spPr>
      </p:pic>
      <p:sp>
        <p:nvSpPr>
          <p:cNvPr id="36870" name="Right Arrow 11">
            <a:extLst>
              <a:ext uri="{FF2B5EF4-FFF2-40B4-BE49-F238E27FC236}">
                <a16:creationId xmlns:a16="http://schemas.microsoft.com/office/drawing/2014/main" id="{9403C9C5-468F-1F5F-D9E7-21DD6FB1DB1E}"/>
              </a:ext>
            </a:extLst>
          </p:cNvPr>
          <p:cNvSpPr>
            <a:spLocks noChangeArrowheads="1"/>
          </p:cNvSpPr>
          <p:nvPr/>
        </p:nvSpPr>
        <p:spPr bwMode="auto">
          <a:xfrm>
            <a:off x="685800" y="4724400"/>
            <a:ext cx="838200" cy="228600"/>
          </a:xfrm>
          <a:prstGeom prst="rightArrow">
            <a:avLst>
              <a:gd name="adj1" fmla="val 50000"/>
              <a:gd name="adj2" fmla="val 49992"/>
            </a:avLst>
          </a:prstGeom>
          <a:solidFill>
            <a:srgbClr val="FFFF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Date Placeholder 3">
            <a:extLst>
              <a:ext uri="{FF2B5EF4-FFF2-40B4-BE49-F238E27FC236}">
                <a16:creationId xmlns:a16="http://schemas.microsoft.com/office/drawing/2014/main" id="{A833D35E-C761-32B4-6A9C-660DF54B750C}"/>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B2272CDC-3915-364B-9F28-2E4017BC195E}" type="datetime1">
              <a:rPr lang="en-US" altLang="en-US" sz="1400" smtClean="0"/>
              <a:t>3/13/25</a:t>
            </a:fld>
            <a:endParaRPr lang="en-US" altLang="en-US" sz="1400"/>
          </a:p>
        </p:txBody>
      </p:sp>
      <p:sp>
        <p:nvSpPr>
          <p:cNvPr id="37890" name="Footer Placeholder 4">
            <a:extLst>
              <a:ext uri="{FF2B5EF4-FFF2-40B4-BE49-F238E27FC236}">
                <a16:creationId xmlns:a16="http://schemas.microsoft.com/office/drawing/2014/main" id="{BF8AB54E-572C-BC9D-1AD7-E1140BE4E078}"/>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37891" name="Slide Number Placeholder 5">
            <a:extLst>
              <a:ext uri="{FF2B5EF4-FFF2-40B4-BE49-F238E27FC236}">
                <a16:creationId xmlns:a16="http://schemas.microsoft.com/office/drawing/2014/main" id="{E9A74E2B-42D9-28B3-C793-48801F76D196}"/>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AB248337-FCFA-AB42-84F2-AAE8CABF8CE7}" type="slidenum">
              <a:rPr lang="en-US" altLang="en-US" sz="1400"/>
              <a:pPr>
                <a:spcBef>
                  <a:spcPct val="0"/>
                </a:spcBef>
                <a:buClrTx/>
                <a:buSzTx/>
                <a:buFontTx/>
                <a:buNone/>
              </a:pPr>
              <a:t>36</a:t>
            </a:fld>
            <a:endParaRPr lang="en-US" altLang="en-US" sz="1400"/>
          </a:p>
        </p:txBody>
      </p:sp>
      <p:pic>
        <p:nvPicPr>
          <p:cNvPr id="37892" name="Picture 9">
            <a:extLst>
              <a:ext uri="{FF2B5EF4-FFF2-40B4-BE49-F238E27FC236}">
                <a16:creationId xmlns:a16="http://schemas.microsoft.com/office/drawing/2014/main" id="{521C70DB-40D8-ACE7-FD6A-E4EF854C92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16088"/>
            <a:ext cx="9144000" cy="474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893" name="Picture 7">
            <a:extLst>
              <a:ext uri="{FF2B5EF4-FFF2-40B4-BE49-F238E27FC236}">
                <a16:creationId xmlns:a16="http://schemas.microsoft.com/office/drawing/2014/main" id="{8F0676A3-7451-A28A-D511-405E2B2BD8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609600"/>
            <a:ext cx="8858250" cy="312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4" name="Right Arrow 10">
            <a:extLst>
              <a:ext uri="{FF2B5EF4-FFF2-40B4-BE49-F238E27FC236}">
                <a16:creationId xmlns:a16="http://schemas.microsoft.com/office/drawing/2014/main" id="{3581D906-43CE-393E-D188-F7B1B3E84CDC}"/>
              </a:ext>
            </a:extLst>
          </p:cNvPr>
          <p:cNvSpPr>
            <a:spLocks noChangeArrowheads="1"/>
          </p:cNvSpPr>
          <p:nvPr/>
        </p:nvSpPr>
        <p:spPr bwMode="auto">
          <a:xfrm>
            <a:off x="49213" y="2514600"/>
            <a:ext cx="838200" cy="228600"/>
          </a:xfrm>
          <a:prstGeom prst="rightArrow">
            <a:avLst>
              <a:gd name="adj1" fmla="val 50000"/>
              <a:gd name="adj2" fmla="val 49992"/>
            </a:avLst>
          </a:prstGeom>
          <a:solidFill>
            <a:srgbClr val="FFFF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7895" name="Rounded Rectangle 11">
            <a:extLst>
              <a:ext uri="{FF2B5EF4-FFF2-40B4-BE49-F238E27FC236}">
                <a16:creationId xmlns:a16="http://schemas.microsoft.com/office/drawing/2014/main" id="{5ACEAB34-1D50-A039-20B7-D0908FF5F05E}"/>
              </a:ext>
            </a:extLst>
          </p:cNvPr>
          <p:cNvSpPr>
            <a:spLocks noChangeArrowheads="1"/>
          </p:cNvSpPr>
          <p:nvPr/>
        </p:nvSpPr>
        <p:spPr bwMode="auto">
          <a:xfrm>
            <a:off x="936625" y="2498725"/>
            <a:ext cx="815975" cy="304800"/>
          </a:xfrm>
          <a:prstGeom prst="roundRect">
            <a:avLst>
              <a:gd name="adj" fmla="val 16667"/>
            </a:avLst>
          </a:prstGeom>
          <a:noFill/>
          <a:ln w="38100" algn="ctr">
            <a:solidFill>
              <a:srgbClr val="FF000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Oval 4">
            <a:extLst>
              <a:ext uri="{FF2B5EF4-FFF2-40B4-BE49-F238E27FC236}">
                <a16:creationId xmlns:a16="http://schemas.microsoft.com/office/drawing/2014/main" id="{EED10462-2BF2-6B77-10E1-380FCC0DD39E}"/>
              </a:ext>
            </a:extLst>
          </p:cNvPr>
          <p:cNvSpPr>
            <a:spLocks noChangeArrowheads="1"/>
          </p:cNvSpPr>
          <p:nvPr/>
        </p:nvSpPr>
        <p:spPr bwMode="auto">
          <a:xfrm>
            <a:off x="3673475" y="871538"/>
            <a:ext cx="2522538" cy="2176462"/>
          </a:xfrm>
          <a:prstGeom prst="ellipse">
            <a:avLst/>
          </a:prstGeom>
          <a:noFill/>
          <a:ln w="76200" cmpd="tri">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14" name="AutoShape 9">
            <a:extLst>
              <a:ext uri="{FF2B5EF4-FFF2-40B4-BE49-F238E27FC236}">
                <a16:creationId xmlns:a16="http://schemas.microsoft.com/office/drawing/2014/main" id="{476C3ED7-CBC1-E946-D560-4D2922F04772}"/>
              </a:ext>
            </a:extLst>
          </p:cNvPr>
          <p:cNvSpPr>
            <a:spLocks noChangeArrowheads="1"/>
          </p:cNvSpPr>
          <p:nvPr/>
        </p:nvSpPr>
        <p:spPr bwMode="auto">
          <a:xfrm>
            <a:off x="3470275" y="1381125"/>
            <a:ext cx="706438" cy="461963"/>
          </a:xfrm>
          <a:prstGeom prst="flowChartMagneticDrum">
            <a:avLst/>
          </a:prstGeom>
          <a:solidFill>
            <a:srgbClr val="FFFF00"/>
          </a:solidFill>
          <a:ln w="12700">
            <a:solidFill>
              <a:srgbClr val="00B0F0"/>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V</a:t>
            </a:r>
          </a:p>
        </p:txBody>
      </p:sp>
      <p:sp>
        <p:nvSpPr>
          <p:cNvPr id="38915" name="AutoShape 10">
            <a:extLst>
              <a:ext uri="{FF2B5EF4-FFF2-40B4-BE49-F238E27FC236}">
                <a16:creationId xmlns:a16="http://schemas.microsoft.com/office/drawing/2014/main" id="{34228D57-7A1C-66F2-B129-AA2C1DC99C0C}"/>
              </a:ext>
            </a:extLst>
          </p:cNvPr>
          <p:cNvSpPr>
            <a:spLocks noChangeArrowheads="1"/>
          </p:cNvSpPr>
          <p:nvPr/>
        </p:nvSpPr>
        <p:spPr bwMode="auto">
          <a:xfrm>
            <a:off x="3470275" y="2120900"/>
            <a:ext cx="706438" cy="463550"/>
          </a:xfrm>
          <a:prstGeom prst="flowChartMagneticDrum">
            <a:avLst/>
          </a:prstGeom>
          <a:solidFill>
            <a:srgbClr val="00B05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38916" name="AutoShape 11">
            <a:extLst>
              <a:ext uri="{FF2B5EF4-FFF2-40B4-BE49-F238E27FC236}">
                <a16:creationId xmlns:a16="http://schemas.microsoft.com/office/drawing/2014/main" id="{294F1B5F-8E4E-E50E-9A2D-8A760933F338}"/>
              </a:ext>
            </a:extLst>
          </p:cNvPr>
          <p:cNvSpPr>
            <a:spLocks noChangeArrowheads="1"/>
          </p:cNvSpPr>
          <p:nvPr/>
        </p:nvSpPr>
        <p:spPr bwMode="auto">
          <a:xfrm>
            <a:off x="3319463" y="1797050"/>
            <a:ext cx="706437" cy="46355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38917" name="Line 12">
            <a:extLst>
              <a:ext uri="{FF2B5EF4-FFF2-40B4-BE49-F238E27FC236}">
                <a16:creationId xmlns:a16="http://schemas.microsoft.com/office/drawing/2014/main" id="{EED2E5AD-3272-2C29-4E38-B79D7CA0A063}"/>
              </a:ext>
            </a:extLst>
          </p:cNvPr>
          <p:cNvSpPr>
            <a:spLocks noChangeShapeType="1"/>
          </p:cNvSpPr>
          <p:nvPr/>
        </p:nvSpPr>
        <p:spPr bwMode="auto">
          <a:xfrm>
            <a:off x="2462213" y="15652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8918" name="Line 13">
            <a:extLst>
              <a:ext uri="{FF2B5EF4-FFF2-40B4-BE49-F238E27FC236}">
                <a16:creationId xmlns:a16="http://schemas.microsoft.com/office/drawing/2014/main" id="{C9CF3CC4-7D7F-1134-8502-4C504AB16847}"/>
              </a:ext>
            </a:extLst>
          </p:cNvPr>
          <p:cNvSpPr>
            <a:spLocks noChangeShapeType="1"/>
          </p:cNvSpPr>
          <p:nvPr/>
        </p:nvSpPr>
        <p:spPr bwMode="auto">
          <a:xfrm>
            <a:off x="2360613" y="17049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8919" name="Line 14">
            <a:extLst>
              <a:ext uri="{FF2B5EF4-FFF2-40B4-BE49-F238E27FC236}">
                <a16:creationId xmlns:a16="http://schemas.microsoft.com/office/drawing/2014/main" id="{9C6B7D0E-A4AF-A991-DECA-A86A25F3950A}"/>
              </a:ext>
            </a:extLst>
          </p:cNvPr>
          <p:cNvSpPr>
            <a:spLocks noChangeShapeType="1"/>
          </p:cNvSpPr>
          <p:nvPr/>
        </p:nvSpPr>
        <p:spPr bwMode="auto">
          <a:xfrm>
            <a:off x="2309813" y="1982788"/>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8920" name="Line 15">
            <a:extLst>
              <a:ext uri="{FF2B5EF4-FFF2-40B4-BE49-F238E27FC236}">
                <a16:creationId xmlns:a16="http://schemas.microsoft.com/office/drawing/2014/main" id="{ED6771A5-DC8D-725F-03E7-142BA0A1F645}"/>
              </a:ext>
            </a:extLst>
          </p:cNvPr>
          <p:cNvSpPr>
            <a:spLocks noChangeShapeType="1"/>
          </p:cNvSpPr>
          <p:nvPr/>
        </p:nvSpPr>
        <p:spPr bwMode="auto">
          <a:xfrm>
            <a:off x="2511425" y="2400300"/>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8921" name="Line 16">
            <a:extLst>
              <a:ext uri="{FF2B5EF4-FFF2-40B4-BE49-F238E27FC236}">
                <a16:creationId xmlns:a16="http://schemas.microsoft.com/office/drawing/2014/main" id="{946873C5-928F-6AD6-115E-7250F45B4F81}"/>
              </a:ext>
            </a:extLst>
          </p:cNvPr>
          <p:cNvSpPr>
            <a:spLocks noChangeShapeType="1"/>
          </p:cNvSpPr>
          <p:nvPr/>
        </p:nvSpPr>
        <p:spPr bwMode="auto">
          <a:xfrm flipH="1">
            <a:off x="4051300" y="1600200"/>
            <a:ext cx="655638" cy="0"/>
          </a:xfrm>
          <a:prstGeom prst="line">
            <a:avLst/>
          </a:prstGeom>
          <a:noFill/>
          <a:ln w="381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22" name="Line 17">
            <a:extLst>
              <a:ext uri="{FF2B5EF4-FFF2-40B4-BE49-F238E27FC236}">
                <a16:creationId xmlns:a16="http://schemas.microsoft.com/office/drawing/2014/main" id="{7AFCFD00-7614-A110-F4AE-85F8B77700C6}"/>
              </a:ext>
            </a:extLst>
          </p:cNvPr>
          <p:cNvSpPr>
            <a:spLocks noChangeShapeType="1"/>
          </p:cNvSpPr>
          <p:nvPr/>
        </p:nvSpPr>
        <p:spPr bwMode="auto">
          <a:xfrm>
            <a:off x="3925888" y="2028825"/>
            <a:ext cx="1008062"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23" name="Line 18">
            <a:extLst>
              <a:ext uri="{FF2B5EF4-FFF2-40B4-BE49-F238E27FC236}">
                <a16:creationId xmlns:a16="http://schemas.microsoft.com/office/drawing/2014/main" id="{C7D436EE-1B0B-0000-82C7-8AF2E91109B4}"/>
              </a:ext>
            </a:extLst>
          </p:cNvPr>
          <p:cNvSpPr>
            <a:spLocks noChangeShapeType="1"/>
          </p:cNvSpPr>
          <p:nvPr/>
        </p:nvSpPr>
        <p:spPr bwMode="auto">
          <a:xfrm>
            <a:off x="4076700" y="2352675"/>
            <a:ext cx="8572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8924" name="TextBox 17">
            <a:extLst>
              <a:ext uri="{FF2B5EF4-FFF2-40B4-BE49-F238E27FC236}">
                <a16:creationId xmlns:a16="http://schemas.microsoft.com/office/drawing/2014/main" id="{68A0D5DC-F546-C648-40AA-35CF3A251BAC}"/>
              </a:ext>
            </a:extLst>
          </p:cNvPr>
          <p:cNvSpPr txBox="1">
            <a:spLocks noChangeArrowheads="1"/>
          </p:cNvSpPr>
          <p:nvPr/>
        </p:nvSpPr>
        <p:spPr bwMode="auto">
          <a:xfrm>
            <a:off x="5060950" y="1339850"/>
            <a:ext cx="9525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solidFill>
                  <a:srgbClr val="FF0000"/>
                </a:solidFill>
              </a:rPr>
              <a:t>length</a:t>
            </a:r>
          </a:p>
          <a:p>
            <a:pPr>
              <a:spcBef>
                <a:spcPct val="0"/>
              </a:spcBef>
              <a:buClrTx/>
              <a:buSzTx/>
              <a:buFontTx/>
              <a:buNone/>
            </a:pPr>
            <a:r>
              <a:rPr lang="en-US" altLang="en-US" sz="2400">
                <a:solidFill>
                  <a:srgbClr val="FF0000"/>
                </a:solidFill>
              </a:rPr>
              <a:t>width</a:t>
            </a:r>
          </a:p>
          <a:p>
            <a:pPr>
              <a:spcBef>
                <a:spcPct val="0"/>
              </a:spcBef>
              <a:buClrTx/>
              <a:buSzTx/>
              <a:buFontTx/>
              <a:buNone/>
            </a:pPr>
            <a:r>
              <a:rPr lang="en-US" altLang="en-US" sz="2400">
                <a:solidFill>
                  <a:srgbClr val="FF0000"/>
                </a:solidFill>
              </a:rPr>
              <a:t>height</a:t>
            </a:r>
          </a:p>
        </p:txBody>
      </p:sp>
      <p:sp>
        <p:nvSpPr>
          <p:cNvPr id="38925" name="Cube 18">
            <a:extLst>
              <a:ext uri="{FF2B5EF4-FFF2-40B4-BE49-F238E27FC236}">
                <a16:creationId xmlns:a16="http://schemas.microsoft.com/office/drawing/2014/main" id="{CEF0D8F0-CA81-D477-110D-45A8D8870717}"/>
              </a:ext>
            </a:extLst>
          </p:cNvPr>
          <p:cNvSpPr>
            <a:spLocks noChangeArrowheads="1"/>
          </p:cNvSpPr>
          <p:nvPr/>
        </p:nvSpPr>
        <p:spPr bwMode="auto">
          <a:xfrm>
            <a:off x="4495800" y="587375"/>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26" name="Left Brace 19">
            <a:extLst>
              <a:ext uri="{FF2B5EF4-FFF2-40B4-BE49-F238E27FC236}">
                <a16:creationId xmlns:a16="http://schemas.microsoft.com/office/drawing/2014/main" id="{75F654A9-374C-BA31-CDD5-E3BCC9FD5150}"/>
              </a:ext>
            </a:extLst>
          </p:cNvPr>
          <p:cNvSpPr>
            <a:spLocks/>
          </p:cNvSpPr>
          <p:nvPr/>
        </p:nvSpPr>
        <p:spPr bwMode="auto">
          <a:xfrm>
            <a:off x="4797425" y="1404938"/>
            <a:ext cx="468313" cy="1135062"/>
          </a:xfrm>
          <a:prstGeom prst="leftBrace">
            <a:avLst>
              <a:gd name="adj1" fmla="val 8326"/>
              <a:gd name="adj2" fmla="val 21005"/>
            </a:avLst>
          </a:prstGeom>
          <a:noFill/>
          <a:ln w="38100" algn="ctr">
            <a:solidFill>
              <a:srgbClr val="00B05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
        <p:nvSpPr>
          <p:cNvPr id="38927" name="Diamond 20">
            <a:extLst>
              <a:ext uri="{FF2B5EF4-FFF2-40B4-BE49-F238E27FC236}">
                <a16:creationId xmlns:a16="http://schemas.microsoft.com/office/drawing/2014/main" id="{F05E41B1-7DE2-EC39-9C7C-D13B4F2F2E93}"/>
              </a:ext>
            </a:extLst>
          </p:cNvPr>
          <p:cNvSpPr>
            <a:spLocks noChangeArrowheads="1"/>
          </p:cNvSpPr>
          <p:nvPr/>
        </p:nvSpPr>
        <p:spPr bwMode="auto">
          <a:xfrm>
            <a:off x="4418013" y="1516063"/>
            <a:ext cx="457200" cy="228600"/>
          </a:xfrm>
          <a:prstGeom prst="diamond">
            <a:avLst/>
          </a:prstGeom>
          <a:solidFill>
            <a:schemeClr val="accent1"/>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28" name="TextBox 21">
            <a:extLst>
              <a:ext uri="{FF2B5EF4-FFF2-40B4-BE49-F238E27FC236}">
                <a16:creationId xmlns:a16="http://schemas.microsoft.com/office/drawing/2014/main" id="{6447A405-350F-72C9-3CC4-C59DEC314A5C}"/>
              </a:ext>
            </a:extLst>
          </p:cNvPr>
          <p:cNvSpPr txBox="1">
            <a:spLocks noChangeArrowheads="1"/>
          </p:cNvSpPr>
          <p:nvPr/>
        </p:nvSpPr>
        <p:spPr bwMode="auto">
          <a:xfrm>
            <a:off x="6948488" y="1565275"/>
            <a:ext cx="78263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class</a:t>
            </a:r>
          </a:p>
        </p:txBody>
      </p:sp>
      <p:sp>
        <p:nvSpPr>
          <p:cNvPr id="38929" name="Cube 22">
            <a:extLst>
              <a:ext uri="{FF2B5EF4-FFF2-40B4-BE49-F238E27FC236}">
                <a16:creationId xmlns:a16="http://schemas.microsoft.com/office/drawing/2014/main" id="{52DC8E32-A012-42D2-21C5-1120BC1C551B}"/>
              </a:ext>
            </a:extLst>
          </p:cNvPr>
          <p:cNvSpPr>
            <a:spLocks noChangeArrowheads="1"/>
          </p:cNvSpPr>
          <p:nvPr/>
        </p:nvSpPr>
        <p:spPr bwMode="auto">
          <a:xfrm>
            <a:off x="4572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0" name="Cube 23">
            <a:extLst>
              <a:ext uri="{FF2B5EF4-FFF2-40B4-BE49-F238E27FC236}">
                <a16:creationId xmlns:a16="http://schemas.microsoft.com/office/drawing/2014/main" id="{0CE79ADC-C8CD-871F-6E98-E164CD94AF10}"/>
              </a:ext>
            </a:extLst>
          </p:cNvPr>
          <p:cNvSpPr>
            <a:spLocks noChangeArrowheads="1"/>
          </p:cNvSpPr>
          <p:nvPr/>
        </p:nvSpPr>
        <p:spPr bwMode="auto">
          <a:xfrm>
            <a:off x="-2971800" y="8458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1" name="Cube 37">
            <a:extLst>
              <a:ext uri="{FF2B5EF4-FFF2-40B4-BE49-F238E27FC236}">
                <a16:creationId xmlns:a16="http://schemas.microsoft.com/office/drawing/2014/main" id="{ABE68E19-3285-1D45-4278-F047F9828C4A}"/>
              </a:ext>
            </a:extLst>
          </p:cNvPr>
          <p:cNvSpPr>
            <a:spLocks noChangeArrowheads="1"/>
          </p:cNvSpPr>
          <p:nvPr/>
        </p:nvSpPr>
        <p:spPr bwMode="auto">
          <a:xfrm>
            <a:off x="113665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2" name="Cube 38">
            <a:extLst>
              <a:ext uri="{FF2B5EF4-FFF2-40B4-BE49-F238E27FC236}">
                <a16:creationId xmlns:a16="http://schemas.microsoft.com/office/drawing/2014/main" id="{C953AD82-C96F-B993-60AF-60B667D8AAFA}"/>
              </a:ext>
            </a:extLst>
          </p:cNvPr>
          <p:cNvSpPr>
            <a:spLocks noChangeArrowheads="1"/>
          </p:cNvSpPr>
          <p:nvPr/>
        </p:nvSpPr>
        <p:spPr bwMode="auto">
          <a:xfrm>
            <a:off x="1814513"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3" name="Cube 39">
            <a:extLst>
              <a:ext uri="{FF2B5EF4-FFF2-40B4-BE49-F238E27FC236}">
                <a16:creationId xmlns:a16="http://schemas.microsoft.com/office/drawing/2014/main" id="{B164F636-04E0-C3EB-B1C4-331B220A743E}"/>
              </a:ext>
            </a:extLst>
          </p:cNvPr>
          <p:cNvSpPr>
            <a:spLocks noChangeArrowheads="1"/>
          </p:cNvSpPr>
          <p:nvPr/>
        </p:nvSpPr>
        <p:spPr bwMode="auto">
          <a:xfrm>
            <a:off x="2493963"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4" name="Cube 40">
            <a:extLst>
              <a:ext uri="{FF2B5EF4-FFF2-40B4-BE49-F238E27FC236}">
                <a16:creationId xmlns:a16="http://schemas.microsoft.com/office/drawing/2014/main" id="{802740B6-2FD4-C577-1EB9-503E2736AF4C}"/>
              </a:ext>
            </a:extLst>
          </p:cNvPr>
          <p:cNvSpPr>
            <a:spLocks noChangeArrowheads="1"/>
          </p:cNvSpPr>
          <p:nvPr/>
        </p:nvSpPr>
        <p:spPr bwMode="auto">
          <a:xfrm>
            <a:off x="3171825"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5" name="Cube 41">
            <a:extLst>
              <a:ext uri="{FF2B5EF4-FFF2-40B4-BE49-F238E27FC236}">
                <a16:creationId xmlns:a16="http://schemas.microsoft.com/office/drawing/2014/main" id="{DC40413A-71D0-FCFD-A9FC-82E4F53FF27B}"/>
              </a:ext>
            </a:extLst>
          </p:cNvPr>
          <p:cNvSpPr>
            <a:spLocks noChangeArrowheads="1"/>
          </p:cNvSpPr>
          <p:nvPr/>
        </p:nvSpPr>
        <p:spPr bwMode="auto">
          <a:xfrm>
            <a:off x="3851275"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6" name="Cube 42">
            <a:extLst>
              <a:ext uri="{FF2B5EF4-FFF2-40B4-BE49-F238E27FC236}">
                <a16:creationId xmlns:a16="http://schemas.microsoft.com/office/drawing/2014/main" id="{A63C8948-CECA-D40A-595A-E63B2CAED3C6}"/>
              </a:ext>
            </a:extLst>
          </p:cNvPr>
          <p:cNvSpPr>
            <a:spLocks noChangeArrowheads="1"/>
          </p:cNvSpPr>
          <p:nvPr/>
        </p:nvSpPr>
        <p:spPr bwMode="auto">
          <a:xfrm>
            <a:off x="4530725"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7" name="Cube 43">
            <a:extLst>
              <a:ext uri="{FF2B5EF4-FFF2-40B4-BE49-F238E27FC236}">
                <a16:creationId xmlns:a16="http://schemas.microsoft.com/office/drawing/2014/main" id="{26ABB32C-567F-3E8B-CBCD-735EFAF376AB}"/>
              </a:ext>
            </a:extLst>
          </p:cNvPr>
          <p:cNvSpPr>
            <a:spLocks noChangeArrowheads="1"/>
          </p:cNvSpPr>
          <p:nvPr/>
        </p:nvSpPr>
        <p:spPr bwMode="auto">
          <a:xfrm>
            <a:off x="5208588"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8" name="Cube 44">
            <a:extLst>
              <a:ext uri="{FF2B5EF4-FFF2-40B4-BE49-F238E27FC236}">
                <a16:creationId xmlns:a16="http://schemas.microsoft.com/office/drawing/2014/main" id="{B08BEBCE-2BFE-8BD4-0B98-4D7D0D9B2A9A}"/>
              </a:ext>
            </a:extLst>
          </p:cNvPr>
          <p:cNvSpPr>
            <a:spLocks noChangeArrowheads="1"/>
          </p:cNvSpPr>
          <p:nvPr/>
        </p:nvSpPr>
        <p:spPr bwMode="auto">
          <a:xfrm>
            <a:off x="5888038"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39" name="Cube 45">
            <a:extLst>
              <a:ext uri="{FF2B5EF4-FFF2-40B4-BE49-F238E27FC236}">
                <a16:creationId xmlns:a16="http://schemas.microsoft.com/office/drawing/2014/main" id="{1B1A73E0-D47C-5C00-CA9C-3948310C0E5B}"/>
              </a:ext>
            </a:extLst>
          </p:cNvPr>
          <p:cNvSpPr>
            <a:spLocks noChangeArrowheads="1"/>
          </p:cNvSpPr>
          <p:nvPr/>
        </p:nvSpPr>
        <p:spPr bwMode="auto">
          <a:xfrm>
            <a:off x="65659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0" name="Cube 46">
            <a:extLst>
              <a:ext uri="{FF2B5EF4-FFF2-40B4-BE49-F238E27FC236}">
                <a16:creationId xmlns:a16="http://schemas.microsoft.com/office/drawing/2014/main" id="{0DCEA3D6-2991-F1BE-33FF-F16C462C6414}"/>
              </a:ext>
            </a:extLst>
          </p:cNvPr>
          <p:cNvSpPr>
            <a:spLocks noChangeArrowheads="1"/>
          </p:cNvSpPr>
          <p:nvPr/>
        </p:nvSpPr>
        <p:spPr bwMode="auto">
          <a:xfrm>
            <a:off x="724535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1" name="Cube 47">
            <a:extLst>
              <a:ext uri="{FF2B5EF4-FFF2-40B4-BE49-F238E27FC236}">
                <a16:creationId xmlns:a16="http://schemas.microsoft.com/office/drawing/2014/main" id="{9C5AF1B7-1039-EA88-37E9-F40493348C90}"/>
              </a:ext>
            </a:extLst>
          </p:cNvPr>
          <p:cNvSpPr>
            <a:spLocks noChangeArrowheads="1"/>
          </p:cNvSpPr>
          <p:nvPr/>
        </p:nvSpPr>
        <p:spPr bwMode="auto">
          <a:xfrm>
            <a:off x="79248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2" name="Cube 84">
            <a:extLst>
              <a:ext uri="{FF2B5EF4-FFF2-40B4-BE49-F238E27FC236}">
                <a16:creationId xmlns:a16="http://schemas.microsoft.com/office/drawing/2014/main" id="{32480ED1-249C-82AC-F0DD-A603D855BD07}"/>
              </a:ext>
            </a:extLst>
          </p:cNvPr>
          <p:cNvSpPr>
            <a:spLocks noChangeArrowheads="1"/>
          </p:cNvSpPr>
          <p:nvPr/>
        </p:nvSpPr>
        <p:spPr bwMode="auto">
          <a:xfrm>
            <a:off x="4572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3" name="Cube 85">
            <a:extLst>
              <a:ext uri="{FF2B5EF4-FFF2-40B4-BE49-F238E27FC236}">
                <a16:creationId xmlns:a16="http://schemas.microsoft.com/office/drawing/2014/main" id="{586C71CC-9EBD-C479-C9C7-654A92020008}"/>
              </a:ext>
            </a:extLst>
          </p:cNvPr>
          <p:cNvSpPr>
            <a:spLocks noChangeArrowheads="1"/>
          </p:cNvSpPr>
          <p:nvPr/>
        </p:nvSpPr>
        <p:spPr bwMode="auto">
          <a:xfrm>
            <a:off x="113665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4" name="Cube 86">
            <a:extLst>
              <a:ext uri="{FF2B5EF4-FFF2-40B4-BE49-F238E27FC236}">
                <a16:creationId xmlns:a16="http://schemas.microsoft.com/office/drawing/2014/main" id="{5B1F817D-CD98-037A-6D53-80D7871AC965}"/>
              </a:ext>
            </a:extLst>
          </p:cNvPr>
          <p:cNvSpPr>
            <a:spLocks noChangeArrowheads="1"/>
          </p:cNvSpPr>
          <p:nvPr/>
        </p:nvSpPr>
        <p:spPr bwMode="auto">
          <a:xfrm>
            <a:off x="1814513"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5" name="Cube 87">
            <a:extLst>
              <a:ext uri="{FF2B5EF4-FFF2-40B4-BE49-F238E27FC236}">
                <a16:creationId xmlns:a16="http://schemas.microsoft.com/office/drawing/2014/main" id="{FD29CBC9-3B08-706D-69CD-1EE549F1A84D}"/>
              </a:ext>
            </a:extLst>
          </p:cNvPr>
          <p:cNvSpPr>
            <a:spLocks noChangeArrowheads="1"/>
          </p:cNvSpPr>
          <p:nvPr/>
        </p:nvSpPr>
        <p:spPr bwMode="auto">
          <a:xfrm>
            <a:off x="2493963"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6" name="Cube 88">
            <a:extLst>
              <a:ext uri="{FF2B5EF4-FFF2-40B4-BE49-F238E27FC236}">
                <a16:creationId xmlns:a16="http://schemas.microsoft.com/office/drawing/2014/main" id="{33C6C333-95D8-EF95-DC3A-FE00A6367DF6}"/>
              </a:ext>
            </a:extLst>
          </p:cNvPr>
          <p:cNvSpPr>
            <a:spLocks noChangeArrowheads="1"/>
          </p:cNvSpPr>
          <p:nvPr/>
        </p:nvSpPr>
        <p:spPr bwMode="auto">
          <a:xfrm>
            <a:off x="3171825"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7" name="Cube 89">
            <a:extLst>
              <a:ext uri="{FF2B5EF4-FFF2-40B4-BE49-F238E27FC236}">
                <a16:creationId xmlns:a16="http://schemas.microsoft.com/office/drawing/2014/main" id="{71B6DBB6-5AC8-CA10-7406-1B5276828B95}"/>
              </a:ext>
            </a:extLst>
          </p:cNvPr>
          <p:cNvSpPr>
            <a:spLocks noChangeArrowheads="1"/>
          </p:cNvSpPr>
          <p:nvPr/>
        </p:nvSpPr>
        <p:spPr bwMode="auto">
          <a:xfrm>
            <a:off x="3851275"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8" name="Cube 90">
            <a:extLst>
              <a:ext uri="{FF2B5EF4-FFF2-40B4-BE49-F238E27FC236}">
                <a16:creationId xmlns:a16="http://schemas.microsoft.com/office/drawing/2014/main" id="{A1F353CC-B0EA-0F0E-DA57-BB055AE8B95C}"/>
              </a:ext>
            </a:extLst>
          </p:cNvPr>
          <p:cNvSpPr>
            <a:spLocks noChangeArrowheads="1"/>
          </p:cNvSpPr>
          <p:nvPr/>
        </p:nvSpPr>
        <p:spPr bwMode="auto">
          <a:xfrm>
            <a:off x="4530725"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49" name="Cube 91">
            <a:extLst>
              <a:ext uri="{FF2B5EF4-FFF2-40B4-BE49-F238E27FC236}">
                <a16:creationId xmlns:a16="http://schemas.microsoft.com/office/drawing/2014/main" id="{74E42C8D-748B-CFD7-00C4-A7A0A887FFDA}"/>
              </a:ext>
            </a:extLst>
          </p:cNvPr>
          <p:cNvSpPr>
            <a:spLocks noChangeArrowheads="1"/>
          </p:cNvSpPr>
          <p:nvPr/>
        </p:nvSpPr>
        <p:spPr bwMode="auto">
          <a:xfrm>
            <a:off x="5208588"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50" name="Cube 92">
            <a:extLst>
              <a:ext uri="{FF2B5EF4-FFF2-40B4-BE49-F238E27FC236}">
                <a16:creationId xmlns:a16="http://schemas.microsoft.com/office/drawing/2014/main" id="{D04F7BA1-4864-8898-B6DC-67AFDC36BA59}"/>
              </a:ext>
            </a:extLst>
          </p:cNvPr>
          <p:cNvSpPr>
            <a:spLocks noChangeArrowheads="1"/>
          </p:cNvSpPr>
          <p:nvPr/>
        </p:nvSpPr>
        <p:spPr bwMode="auto">
          <a:xfrm>
            <a:off x="5888038"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51" name="Cube 93">
            <a:extLst>
              <a:ext uri="{FF2B5EF4-FFF2-40B4-BE49-F238E27FC236}">
                <a16:creationId xmlns:a16="http://schemas.microsoft.com/office/drawing/2014/main" id="{C31BEC36-E2EC-5C28-A666-AFC4B7FC701C}"/>
              </a:ext>
            </a:extLst>
          </p:cNvPr>
          <p:cNvSpPr>
            <a:spLocks noChangeArrowheads="1"/>
          </p:cNvSpPr>
          <p:nvPr/>
        </p:nvSpPr>
        <p:spPr bwMode="auto">
          <a:xfrm>
            <a:off x="65659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52" name="Cube 94">
            <a:extLst>
              <a:ext uri="{FF2B5EF4-FFF2-40B4-BE49-F238E27FC236}">
                <a16:creationId xmlns:a16="http://schemas.microsoft.com/office/drawing/2014/main" id="{D6F7071C-6409-60B1-4F6E-84285AE942AD}"/>
              </a:ext>
            </a:extLst>
          </p:cNvPr>
          <p:cNvSpPr>
            <a:spLocks noChangeArrowheads="1"/>
          </p:cNvSpPr>
          <p:nvPr/>
        </p:nvSpPr>
        <p:spPr bwMode="auto">
          <a:xfrm>
            <a:off x="724535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53" name="Cube 95">
            <a:extLst>
              <a:ext uri="{FF2B5EF4-FFF2-40B4-BE49-F238E27FC236}">
                <a16:creationId xmlns:a16="http://schemas.microsoft.com/office/drawing/2014/main" id="{DE82CAB7-062D-D2B8-57C6-622F05E2B604}"/>
              </a:ext>
            </a:extLst>
          </p:cNvPr>
          <p:cNvSpPr>
            <a:spLocks noChangeArrowheads="1"/>
          </p:cNvSpPr>
          <p:nvPr/>
        </p:nvSpPr>
        <p:spPr bwMode="auto">
          <a:xfrm>
            <a:off x="79248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8954" name="TextBox 96">
            <a:extLst>
              <a:ext uri="{FF2B5EF4-FFF2-40B4-BE49-F238E27FC236}">
                <a16:creationId xmlns:a16="http://schemas.microsoft.com/office/drawing/2014/main" id="{D4927273-C367-391F-1547-71227D85F0CE}"/>
              </a:ext>
            </a:extLst>
          </p:cNvPr>
          <p:cNvSpPr txBox="1">
            <a:spLocks noChangeArrowheads="1"/>
          </p:cNvSpPr>
          <p:nvPr/>
        </p:nvSpPr>
        <p:spPr bwMode="auto">
          <a:xfrm>
            <a:off x="6915150" y="4225925"/>
            <a:ext cx="10541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objects</a:t>
            </a:r>
          </a:p>
        </p:txBody>
      </p:sp>
      <p:sp>
        <p:nvSpPr>
          <p:cNvPr id="38955" name="TextBox 97">
            <a:extLst>
              <a:ext uri="{FF2B5EF4-FFF2-40B4-BE49-F238E27FC236}">
                <a16:creationId xmlns:a16="http://schemas.microsoft.com/office/drawing/2014/main" id="{5DEF9CDA-426D-8778-5FF9-BA7F62FCC87B}"/>
              </a:ext>
            </a:extLst>
          </p:cNvPr>
          <p:cNvSpPr txBox="1">
            <a:spLocks noChangeArrowheads="1"/>
          </p:cNvSpPr>
          <p:nvPr/>
        </p:nvSpPr>
        <p:spPr bwMode="auto">
          <a:xfrm>
            <a:off x="573088" y="3524250"/>
            <a:ext cx="81470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000" b="1">
                <a:solidFill>
                  <a:srgbClr val="7030A0"/>
                </a:solidFill>
              </a:rPr>
              <a:t>Can we track easily how many objects from this class have been created?</a:t>
            </a:r>
          </a:p>
        </p:txBody>
      </p:sp>
      <p:sp>
        <p:nvSpPr>
          <p:cNvPr id="38956" name="Date Placeholder 98">
            <a:extLst>
              <a:ext uri="{FF2B5EF4-FFF2-40B4-BE49-F238E27FC236}">
                <a16:creationId xmlns:a16="http://schemas.microsoft.com/office/drawing/2014/main" id="{59E61E73-67D5-625F-F1C8-5CCD2D96A199}"/>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1C3BB641-6F1E-C647-8AF9-909DFAF4D751}" type="datetime1">
              <a:rPr lang="en-US" altLang="en-US" sz="1400" smtClean="0"/>
              <a:t>3/13/25</a:t>
            </a:fld>
            <a:endParaRPr lang="en-US" altLang="en-US" sz="1400"/>
          </a:p>
        </p:txBody>
      </p:sp>
      <p:sp>
        <p:nvSpPr>
          <p:cNvPr id="38957" name="Footer Placeholder 99">
            <a:extLst>
              <a:ext uri="{FF2B5EF4-FFF2-40B4-BE49-F238E27FC236}">
                <a16:creationId xmlns:a16="http://schemas.microsoft.com/office/drawing/2014/main" id="{96E532AE-2AC2-51EA-7C76-D9713C234864}"/>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38958" name="Slide Number Placeholder 100">
            <a:extLst>
              <a:ext uri="{FF2B5EF4-FFF2-40B4-BE49-F238E27FC236}">
                <a16:creationId xmlns:a16="http://schemas.microsoft.com/office/drawing/2014/main" id="{7FF6CF37-C1B9-A0D6-7846-B0D27522B7D7}"/>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A83F95D8-7E5D-744C-A4A2-0B5E143278ED}" type="slidenum">
              <a:rPr lang="en-US" altLang="en-US" sz="1400"/>
              <a:pPr>
                <a:spcBef>
                  <a:spcPct val="0"/>
                </a:spcBef>
                <a:buClrTx/>
                <a:buSzTx/>
                <a:buFontTx/>
                <a:buNone/>
              </a:pPr>
              <a:t>37</a:t>
            </a:fld>
            <a:endParaRPr lang="en-US" altLang="en-US" sz="14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Oval 4">
            <a:extLst>
              <a:ext uri="{FF2B5EF4-FFF2-40B4-BE49-F238E27FC236}">
                <a16:creationId xmlns:a16="http://schemas.microsoft.com/office/drawing/2014/main" id="{4F668C05-884D-8348-9344-84FC4D7B5BFE}"/>
              </a:ext>
            </a:extLst>
          </p:cNvPr>
          <p:cNvSpPr>
            <a:spLocks noChangeArrowheads="1"/>
          </p:cNvSpPr>
          <p:nvPr/>
        </p:nvSpPr>
        <p:spPr bwMode="auto">
          <a:xfrm>
            <a:off x="3673475" y="871538"/>
            <a:ext cx="2522538" cy="2176462"/>
          </a:xfrm>
          <a:prstGeom prst="ellipse">
            <a:avLst/>
          </a:prstGeom>
          <a:noFill/>
          <a:ln w="76200" cmpd="tri">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38" name="AutoShape 9">
            <a:extLst>
              <a:ext uri="{FF2B5EF4-FFF2-40B4-BE49-F238E27FC236}">
                <a16:creationId xmlns:a16="http://schemas.microsoft.com/office/drawing/2014/main" id="{EC97AADE-487E-5A3C-A775-74E57DBE9296}"/>
              </a:ext>
            </a:extLst>
          </p:cNvPr>
          <p:cNvSpPr>
            <a:spLocks noChangeArrowheads="1"/>
          </p:cNvSpPr>
          <p:nvPr/>
        </p:nvSpPr>
        <p:spPr bwMode="auto">
          <a:xfrm>
            <a:off x="3470275" y="1381125"/>
            <a:ext cx="706438" cy="461963"/>
          </a:xfrm>
          <a:prstGeom prst="flowChartMagneticDrum">
            <a:avLst/>
          </a:prstGeom>
          <a:solidFill>
            <a:srgbClr val="FFFF00"/>
          </a:solidFill>
          <a:ln w="12700">
            <a:solidFill>
              <a:srgbClr val="00B0F0"/>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V</a:t>
            </a:r>
          </a:p>
        </p:txBody>
      </p:sp>
      <p:sp>
        <p:nvSpPr>
          <p:cNvPr id="39939" name="AutoShape 10">
            <a:extLst>
              <a:ext uri="{FF2B5EF4-FFF2-40B4-BE49-F238E27FC236}">
                <a16:creationId xmlns:a16="http://schemas.microsoft.com/office/drawing/2014/main" id="{1CF4E283-08A7-8F2D-47E3-91160A5F3556}"/>
              </a:ext>
            </a:extLst>
          </p:cNvPr>
          <p:cNvSpPr>
            <a:spLocks noChangeArrowheads="1"/>
          </p:cNvSpPr>
          <p:nvPr/>
        </p:nvSpPr>
        <p:spPr bwMode="auto">
          <a:xfrm>
            <a:off x="3470275" y="2120900"/>
            <a:ext cx="706438" cy="463550"/>
          </a:xfrm>
          <a:prstGeom prst="flowChartMagneticDrum">
            <a:avLst/>
          </a:prstGeom>
          <a:solidFill>
            <a:srgbClr val="00B05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39940" name="AutoShape 11">
            <a:extLst>
              <a:ext uri="{FF2B5EF4-FFF2-40B4-BE49-F238E27FC236}">
                <a16:creationId xmlns:a16="http://schemas.microsoft.com/office/drawing/2014/main" id="{D67E7C5B-BD7E-0CC8-8F32-D535484B68CB}"/>
              </a:ext>
            </a:extLst>
          </p:cNvPr>
          <p:cNvSpPr>
            <a:spLocks noChangeArrowheads="1"/>
          </p:cNvSpPr>
          <p:nvPr/>
        </p:nvSpPr>
        <p:spPr bwMode="auto">
          <a:xfrm>
            <a:off x="3319463" y="1797050"/>
            <a:ext cx="706437" cy="46355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a:t>
            </a:r>
          </a:p>
        </p:txBody>
      </p:sp>
      <p:sp>
        <p:nvSpPr>
          <p:cNvPr id="39941" name="Line 12">
            <a:extLst>
              <a:ext uri="{FF2B5EF4-FFF2-40B4-BE49-F238E27FC236}">
                <a16:creationId xmlns:a16="http://schemas.microsoft.com/office/drawing/2014/main" id="{4F73B13A-AA83-67AD-150A-B39483514202}"/>
              </a:ext>
            </a:extLst>
          </p:cNvPr>
          <p:cNvSpPr>
            <a:spLocks noChangeShapeType="1"/>
          </p:cNvSpPr>
          <p:nvPr/>
        </p:nvSpPr>
        <p:spPr bwMode="auto">
          <a:xfrm>
            <a:off x="2462213" y="15652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9942" name="Line 13">
            <a:extLst>
              <a:ext uri="{FF2B5EF4-FFF2-40B4-BE49-F238E27FC236}">
                <a16:creationId xmlns:a16="http://schemas.microsoft.com/office/drawing/2014/main" id="{BA2DF8F8-E54B-5C4C-89D8-D51305FEA955}"/>
              </a:ext>
            </a:extLst>
          </p:cNvPr>
          <p:cNvSpPr>
            <a:spLocks noChangeShapeType="1"/>
          </p:cNvSpPr>
          <p:nvPr/>
        </p:nvSpPr>
        <p:spPr bwMode="auto">
          <a:xfrm>
            <a:off x="2360613" y="1704975"/>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9943" name="Line 14">
            <a:extLst>
              <a:ext uri="{FF2B5EF4-FFF2-40B4-BE49-F238E27FC236}">
                <a16:creationId xmlns:a16="http://schemas.microsoft.com/office/drawing/2014/main" id="{1992F50D-4E12-DB0C-AFBA-853F94AD2A09}"/>
              </a:ext>
            </a:extLst>
          </p:cNvPr>
          <p:cNvSpPr>
            <a:spLocks noChangeShapeType="1"/>
          </p:cNvSpPr>
          <p:nvPr/>
        </p:nvSpPr>
        <p:spPr bwMode="auto">
          <a:xfrm>
            <a:off x="2309813" y="1982788"/>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9944" name="Line 15">
            <a:extLst>
              <a:ext uri="{FF2B5EF4-FFF2-40B4-BE49-F238E27FC236}">
                <a16:creationId xmlns:a16="http://schemas.microsoft.com/office/drawing/2014/main" id="{8B42AEB0-F933-94ED-157D-47F523BC7327}"/>
              </a:ext>
            </a:extLst>
          </p:cNvPr>
          <p:cNvSpPr>
            <a:spLocks noChangeShapeType="1"/>
          </p:cNvSpPr>
          <p:nvPr/>
        </p:nvSpPr>
        <p:spPr bwMode="auto">
          <a:xfrm>
            <a:off x="2511425" y="2400300"/>
            <a:ext cx="95885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39945" name="Line 16">
            <a:extLst>
              <a:ext uri="{FF2B5EF4-FFF2-40B4-BE49-F238E27FC236}">
                <a16:creationId xmlns:a16="http://schemas.microsoft.com/office/drawing/2014/main" id="{D2539F61-08A6-824C-4B04-8D38BE487446}"/>
              </a:ext>
            </a:extLst>
          </p:cNvPr>
          <p:cNvSpPr>
            <a:spLocks noChangeShapeType="1"/>
          </p:cNvSpPr>
          <p:nvPr/>
        </p:nvSpPr>
        <p:spPr bwMode="auto">
          <a:xfrm flipH="1">
            <a:off x="4051300" y="1600200"/>
            <a:ext cx="655638" cy="0"/>
          </a:xfrm>
          <a:prstGeom prst="line">
            <a:avLst/>
          </a:prstGeom>
          <a:noFill/>
          <a:ln w="381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46" name="Line 17">
            <a:extLst>
              <a:ext uri="{FF2B5EF4-FFF2-40B4-BE49-F238E27FC236}">
                <a16:creationId xmlns:a16="http://schemas.microsoft.com/office/drawing/2014/main" id="{1E284E25-9277-E389-027F-39CF06D47473}"/>
              </a:ext>
            </a:extLst>
          </p:cNvPr>
          <p:cNvSpPr>
            <a:spLocks noChangeShapeType="1"/>
          </p:cNvSpPr>
          <p:nvPr/>
        </p:nvSpPr>
        <p:spPr bwMode="auto">
          <a:xfrm>
            <a:off x="3925888" y="2028825"/>
            <a:ext cx="1008062"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47" name="Line 18">
            <a:extLst>
              <a:ext uri="{FF2B5EF4-FFF2-40B4-BE49-F238E27FC236}">
                <a16:creationId xmlns:a16="http://schemas.microsoft.com/office/drawing/2014/main" id="{C5D43EE3-D664-C01E-F9A4-B2B7467ADB0F}"/>
              </a:ext>
            </a:extLst>
          </p:cNvPr>
          <p:cNvSpPr>
            <a:spLocks noChangeShapeType="1"/>
          </p:cNvSpPr>
          <p:nvPr/>
        </p:nvSpPr>
        <p:spPr bwMode="auto">
          <a:xfrm>
            <a:off x="4076700" y="2352675"/>
            <a:ext cx="85725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9948" name="TextBox 17">
            <a:extLst>
              <a:ext uri="{FF2B5EF4-FFF2-40B4-BE49-F238E27FC236}">
                <a16:creationId xmlns:a16="http://schemas.microsoft.com/office/drawing/2014/main" id="{6B7B19CC-2D16-BD6B-29B0-A2EE11F817E4}"/>
              </a:ext>
            </a:extLst>
          </p:cNvPr>
          <p:cNvSpPr txBox="1">
            <a:spLocks noChangeArrowheads="1"/>
          </p:cNvSpPr>
          <p:nvPr/>
        </p:nvSpPr>
        <p:spPr bwMode="auto">
          <a:xfrm>
            <a:off x="5060950" y="1339850"/>
            <a:ext cx="9525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solidFill>
                  <a:srgbClr val="FF0000"/>
                </a:solidFill>
              </a:rPr>
              <a:t>length</a:t>
            </a:r>
          </a:p>
          <a:p>
            <a:pPr>
              <a:spcBef>
                <a:spcPct val="0"/>
              </a:spcBef>
              <a:buClrTx/>
              <a:buSzTx/>
              <a:buFontTx/>
              <a:buNone/>
            </a:pPr>
            <a:r>
              <a:rPr lang="en-US" altLang="en-US" sz="2400">
                <a:solidFill>
                  <a:srgbClr val="FF0000"/>
                </a:solidFill>
              </a:rPr>
              <a:t>width</a:t>
            </a:r>
          </a:p>
          <a:p>
            <a:pPr>
              <a:spcBef>
                <a:spcPct val="0"/>
              </a:spcBef>
              <a:buClrTx/>
              <a:buSzTx/>
              <a:buFontTx/>
              <a:buNone/>
            </a:pPr>
            <a:r>
              <a:rPr lang="en-US" altLang="en-US" sz="2400">
                <a:solidFill>
                  <a:srgbClr val="FF0000"/>
                </a:solidFill>
              </a:rPr>
              <a:t>height</a:t>
            </a:r>
          </a:p>
        </p:txBody>
      </p:sp>
      <p:sp>
        <p:nvSpPr>
          <p:cNvPr id="39949" name="Cube 18">
            <a:extLst>
              <a:ext uri="{FF2B5EF4-FFF2-40B4-BE49-F238E27FC236}">
                <a16:creationId xmlns:a16="http://schemas.microsoft.com/office/drawing/2014/main" id="{4E43F173-21B0-406B-304D-3DB1692BA68A}"/>
              </a:ext>
            </a:extLst>
          </p:cNvPr>
          <p:cNvSpPr>
            <a:spLocks noChangeArrowheads="1"/>
          </p:cNvSpPr>
          <p:nvPr/>
        </p:nvSpPr>
        <p:spPr bwMode="auto">
          <a:xfrm>
            <a:off x="4495800" y="587375"/>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50" name="Left Brace 19">
            <a:extLst>
              <a:ext uri="{FF2B5EF4-FFF2-40B4-BE49-F238E27FC236}">
                <a16:creationId xmlns:a16="http://schemas.microsoft.com/office/drawing/2014/main" id="{CF071180-1B1D-7F40-F69A-E22D1BDEF0F4}"/>
              </a:ext>
            </a:extLst>
          </p:cNvPr>
          <p:cNvSpPr>
            <a:spLocks/>
          </p:cNvSpPr>
          <p:nvPr/>
        </p:nvSpPr>
        <p:spPr bwMode="auto">
          <a:xfrm>
            <a:off x="4797425" y="1404938"/>
            <a:ext cx="468313" cy="1135062"/>
          </a:xfrm>
          <a:prstGeom prst="leftBrace">
            <a:avLst>
              <a:gd name="adj1" fmla="val 8326"/>
              <a:gd name="adj2" fmla="val 21005"/>
            </a:avLst>
          </a:prstGeom>
          <a:noFill/>
          <a:ln w="38100" algn="ctr">
            <a:solidFill>
              <a:srgbClr val="00B050"/>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solidFill>
                <a:srgbClr val="00B050"/>
              </a:solidFill>
            </a:endParaRPr>
          </a:p>
        </p:txBody>
      </p:sp>
      <p:sp>
        <p:nvSpPr>
          <p:cNvPr id="39951" name="Diamond 20">
            <a:extLst>
              <a:ext uri="{FF2B5EF4-FFF2-40B4-BE49-F238E27FC236}">
                <a16:creationId xmlns:a16="http://schemas.microsoft.com/office/drawing/2014/main" id="{BBCDB064-F394-C834-1899-CA0C3A43D18F}"/>
              </a:ext>
            </a:extLst>
          </p:cNvPr>
          <p:cNvSpPr>
            <a:spLocks noChangeArrowheads="1"/>
          </p:cNvSpPr>
          <p:nvPr/>
        </p:nvSpPr>
        <p:spPr bwMode="auto">
          <a:xfrm>
            <a:off x="4418013" y="1516063"/>
            <a:ext cx="457200" cy="228600"/>
          </a:xfrm>
          <a:prstGeom prst="diamond">
            <a:avLst/>
          </a:prstGeom>
          <a:solidFill>
            <a:schemeClr val="accent1"/>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52" name="TextBox 21">
            <a:extLst>
              <a:ext uri="{FF2B5EF4-FFF2-40B4-BE49-F238E27FC236}">
                <a16:creationId xmlns:a16="http://schemas.microsoft.com/office/drawing/2014/main" id="{75F22BAD-00F0-23D8-959C-C4F35CE7373C}"/>
              </a:ext>
            </a:extLst>
          </p:cNvPr>
          <p:cNvSpPr txBox="1">
            <a:spLocks noChangeArrowheads="1"/>
          </p:cNvSpPr>
          <p:nvPr/>
        </p:nvSpPr>
        <p:spPr bwMode="auto">
          <a:xfrm>
            <a:off x="6599238" y="1531938"/>
            <a:ext cx="2362200"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Class Transaction</a:t>
            </a:r>
          </a:p>
          <a:p>
            <a:pPr>
              <a:spcBef>
                <a:spcPct val="0"/>
              </a:spcBef>
              <a:buClrTx/>
              <a:buSzTx/>
              <a:buFontTx/>
              <a:buNone/>
            </a:pPr>
            <a:r>
              <a:rPr lang="en-US" altLang="en-US" sz="2400"/>
              <a:t>static variable</a:t>
            </a:r>
          </a:p>
        </p:txBody>
      </p:sp>
      <p:sp>
        <p:nvSpPr>
          <p:cNvPr id="39953" name="Cube 22">
            <a:extLst>
              <a:ext uri="{FF2B5EF4-FFF2-40B4-BE49-F238E27FC236}">
                <a16:creationId xmlns:a16="http://schemas.microsoft.com/office/drawing/2014/main" id="{C68DA3E2-26FF-E87C-C101-E28F1FF37B55}"/>
              </a:ext>
            </a:extLst>
          </p:cNvPr>
          <p:cNvSpPr>
            <a:spLocks noChangeArrowheads="1"/>
          </p:cNvSpPr>
          <p:nvPr/>
        </p:nvSpPr>
        <p:spPr bwMode="auto">
          <a:xfrm>
            <a:off x="4572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54" name="Cube 23">
            <a:extLst>
              <a:ext uri="{FF2B5EF4-FFF2-40B4-BE49-F238E27FC236}">
                <a16:creationId xmlns:a16="http://schemas.microsoft.com/office/drawing/2014/main" id="{08043860-6DA3-385E-AC4C-A91A45F10F1A}"/>
              </a:ext>
            </a:extLst>
          </p:cNvPr>
          <p:cNvSpPr>
            <a:spLocks noChangeArrowheads="1"/>
          </p:cNvSpPr>
          <p:nvPr/>
        </p:nvSpPr>
        <p:spPr bwMode="auto">
          <a:xfrm>
            <a:off x="-2971800" y="8458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55" name="TextBox 96">
            <a:extLst>
              <a:ext uri="{FF2B5EF4-FFF2-40B4-BE49-F238E27FC236}">
                <a16:creationId xmlns:a16="http://schemas.microsoft.com/office/drawing/2014/main" id="{1E6C5827-16EB-1811-0C87-ED576C5BC38F}"/>
              </a:ext>
            </a:extLst>
          </p:cNvPr>
          <p:cNvSpPr txBox="1">
            <a:spLocks noChangeArrowheads="1"/>
          </p:cNvSpPr>
          <p:nvPr/>
        </p:nvSpPr>
        <p:spPr bwMode="auto">
          <a:xfrm>
            <a:off x="6915150" y="4225925"/>
            <a:ext cx="10541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objects</a:t>
            </a:r>
          </a:p>
        </p:txBody>
      </p:sp>
      <p:sp>
        <p:nvSpPr>
          <p:cNvPr id="39956" name="TextBox 97">
            <a:extLst>
              <a:ext uri="{FF2B5EF4-FFF2-40B4-BE49-F238E27FC236}">
                <a16:creationId xmlns:a16="http://schemas.microsoft.com/office/drawing/2014/main" id="{1D7BEFB1-6A18-2EF8-8366-2069D9E4C464}"/>
              </a:ext>
            </a:extLst>
          </p:cNvPr>
          <p:cNvSpPr txBox="1">
            <a:spLocks noChangeArrowheads="1"/>
          </p:cNvSpPr>
          <p:nvPr/>
        </p:nvSpPr>
        <p:spPr bwMode="auto">
          <a:xfrm>
            <a:off x="573088" y="3524250"/>
            <a:ext cx="81470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000" b="1">
                <a:solidFill>
                  <a:srgbClr val="7030A0"/>
                </a:solidFill>
              </a:rPr>
              <a:t>Can we track easily how many objects from this class have been created?</a:t>
            </a:r>
          </a:p>
        </p:txBody>
      </p:sp>
      <p:sp>
        <p:nvSpPr>
          <p:cNvPr id="39957" name="Oval 1">
            <a:extLst>
              <a:ext uri="{FF2B5EF4-FFF2-40B4-BE49-F238E27FC236}">
                <a16:creationId xmlns:a16="http://schemas.microsoft.com/office/drawing/2014/main" id="{7FCAA3F4-0F1B-3B5A-AFC1-3EA82EDCBB41}"/>
              </a:ext>
            </a:extLst>
          </p:cNvPr>
          <p:cNvSpPr>
            <a:spLocks noChangeArrowheads="1"/>
          </p:cNvSpPr>
          <p:nvPr/>
        </p:nvSpPr>
        <p:spPr bwMode="auto">
          <a:xfrm>
            <a:off x="8477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58" name="Oval 48">
            <a:extLst>
              <a:ext uri="{FF2B5EF4-FFF2-40B4-BE49-F238E27FC236}">
                <a16:creationId xmlns:a16="http://schemas.microsoft.com/office/drawing/2014/main" id="{764FD6D1-5883-B0C1-620A-295ABF008784}"/>
              </a:ext>
            </a:extLst>
          </p:cNvPr>
          <p:cNvSpPr>
            <a:spLocks noChangeArrowheads="1"/>
          </p:cNvSpPr>
          <p:nvPr/>
        </p:nvSpPr>
        <p:spPr bwMode="auto">
          <a:xfrm>
            <a:off x="6667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59" name="Oval 49">
            <a:extLst>
              <a:ext uri="{FF2B5EF4-FFF2-40B4-BE49-F238E27FC236}">
                <a16:creationId xmlns:a16="http://schemas.microsoft.com/office/drawing/2014/main" id="{89D92440-73D1-9A61-F3E7-6B371E6BCCFA}"/>
              </a:ext>
            </a:extLst>
          </p:cNvPr>
          <p:cNvSpPr>
            <a:spLocks noChangeArrowheads="1"/>
          </p:cNvSpPr>
          <p:nvPr/>
        </p:nvSpPr>
        <p:spPr bwMode="auto">
          <a:xfrm>
            <a:off x="4968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0" name="Cube 50">
            <a:extLst>
              <a:ext uri="{FF2B5EF4-FFF2-40B4-BE49-F238E27FC236}">
                <a16:creationId xmlns:a16="http://schemas.microsoft.com/office/drawing/2014/main" id="{0241FCFF-AABF-4687-D43D-5032B77DAB69}"/>
              </a:ext>
            </a:extLst>
          </p:cNvPr>
          <p:cNvSpPr>
            <a:spLocks noChangeArrowheads="1"/>
          </p:cNvSpPr>
          <p:nvPr/>
        </p:nvSpPr>
        <p:spPr bwMode="auto">
          <a:xfrm>
            <a:off x="11811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1" name="Oval 51">
            <a:extLst>
              <a:ext uri="{FF2B5EF4-FFF2-40B4-BE49-F238E27FC236}">
                <a16:creationId xmlns:a16="http://schemas.microsoft.com/office/drawing/2014/main" id="{A023FBC1-DA0B-4894-ABBD-D1101618F293}"/>
              </a:ext>
            </a:extLst>
          </p:cNvPr>
          <p:cNvSpPr>
            <a:spLocks noChangeArrowheads="1"/>
          </p:cNvSpPr>
          <p:nvPr/>
        </p:nvSpPr>
        <p:spPr bwMode="auto">
          <a:xfrm>
            <a:off x="15716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2" name="Oval 52">
            <a:extLst>
              <a:ext uri="{FF2B5EF4-FFF2-40B4-BE49-F238E27FC236}">
                <a16:creationId xmlns:a16="http://schemas.microsoft.com/office/drawing/2014/main" id="{86D58FA8-A409-2E69-B415-ECBA9A77539D}"/>
              </a:ext>
            </a:extLst>
          </p:cNvPr>
          <p:cNvSpPr>
            <a:spLocks noChangeArrowheads="1"/>
          </p:cNvSpPr>
          <p:nvPr/>
        </p:nvSpPr>
        <p:spPr bwMode="auto">
          <a:xfrm>
            <a:off x="13906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3" name="Oval 53">
            <a:extLst>
              <a:ext uri="{FF2B5EF4-FFF2-40B4-BE49-F238E27FC236}">
                <a16:creationId xmlns:a16="http://schemas.microsoft.com/office/drawing/2014/main" id="{124BF513-398F-CA67-8D27-6663AC7A051A}"/>
              </a:ext>
            </a:extLst>
          </p:cNvPr>
          <p:cNvSpPr>
            <a:spLocks noChangeArrowheads="1"/>
          </p:cNvSpPr>
          <p:nvPr/>
        </p:nvSpPr>
        <p:spPr bwMode="auto">
          <a:xfrm>
            <a:off x="12207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4" name="Cube 54">
            <a:extLst>
              <a:ext uri="{FF2B5EF4-FFF2-40B4-BE49-F238E27FC236}">
                <a16:creationId xmlns:a16="http://schemas.microsoft.com/office/drawing/2014/main" id="{EBCD1961-A45E-F76E-5499-081A839212A5}"/>
              </a:ext>
            </a:extLst>
          </p:cNvPr>
          <p:cNvSpPr>
            <a:spLocks noChangeArrowheads="1"/>
          </p:cNvSpPr>
          <p:nvPr/>
        </p:nvSpPr>
        <p:spPr bwMode="auto">
          <a:xfrm>
            <a:off x="19050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5" name="Oval 55">
            <a:extLst>
              <a:ext uri="{FF2B5EF4-FFF2-40B4-BE49-F238E27FC236}">
                <a16:creationId xmlns:a16="http://schemas.microsoft.com/office/drawing/2014/main" id="{6CB9B659-96C8-9D93-57E3-2C074EA5F34F}"/>
              </a:ext>
            </a:extLst>
          </p:cNvPr>
          <p:cNvSpPr>
            <a:spLocks noChangeArrowheads="1"/>
          </p:cNvSpPr>
          <p:nvPr/>
        </p:nvSpPr>
        <p:spPr bwMode="auto">
          <a:xfrm>
            <a:off x="22955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6" name="Oval 56">
            <a:extLst>
              <a:ext uri="{FF2B5EF4-FFF2-40B4-BE49-F238E27FC236}">
                <a16:creationId xmlns:a16="http://schemas.microsoft.com/office/drawing/2014/main" id="{2A84E25A-E285-103A-0EB3-744EE957D233}"/>
              </a:ext>
            </a:extLst>
          </p:cNvPr>
          <p:cNvSpPr>
            <a:spLocks noChangeArrowheads="1"/>
          </p:cNvSpPr>
          <p:nvPr/>
        </p:nvSpPr>
        <p:spPr bwMode="auto">
          <a:xfrm>
            <a:off x="21145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7" name="Oval 57">
            <a:extLst>
              <a:ext uri="{FF2B5EF4-FFF2-40B4-BE49-F238E27FC236}">
                <a16:creationId xmlns:a16="http://schemas.microsoft.com/office/drawing/2014/main" id="{3CAADB6F-0494-068F-B596-C6531780AC5D}"/>
              </a:ext>
            </a:extLst>
          </p:cNvPr>
          <p:cNvSpPr>
            <a:spLocks noChangeArrowheads="1"/>
          </p:cNvSpPr>
          <p:nvPr/>
        </p:nvSpPr>
        <p:spPr bwMode="auto">
          <a:xfrm>
            <a:off x="19446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8" name="Cube 58">
            <a:extLst>
              <a:ext uri="{FF2B5EF4-FFF2-40B4-BE49-F238E27FC236}">
                <a16:creationId xmlns:a16="http://schemas.microsoft.com/office/drawing/2014/main" id="{4E8E8AC2-3B97-73B3-C2E7-AF7BC913B568}"/>
              </a:ext>
            </a:extLst>
          </p:cNvPr>
          <p:cNvSpPr>
            <a:spLocks noChangeArrowheads="1"/>
          </p:cNvSpPr>
          <p:nvPr/>
        </p:nvSpPr>
        <p:spPr bwMode="auto">
          <a:xfrm>
            <a:off x="26289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69" name="Oval 59">
            <a:extLst>
              <a:ext uri="{FF2B5EF4-FFF2-40B4-BE49-F238E27FC236}">
                <a16:creationId xmlns:a16="http://schemas.microsoft.com/office/drawing/2014/main" id="{0AD4201F-AA59-67EF-FED1-D8BEA3067B8A}"/>
              </a:ext>
            </a:extLst>
          </p:cNvPr>
          <p:cNvSpPr>
            <a:spLocks noChangeArrowheads="1"/>
          </p:cNvSpPr>
          <p:nvPr/>
        </p:nvSpPr>
        <p:spPr bwMode="auto">
          <a:xfrm>
            <a:off x="30194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0" name="Oval 60">
            <a:extLst>
              <a:ext uri="{FF2B5EF4-FFF2-40B4-BE49-F238E27FC236}">
                <a16:creationId xmlns:a16="http://schemas.microsoft.com/office/drawing/2014/main" id="{72618CB1-D9C8-04ED-9D76-EDABA80F9004}"/>
              </a:ext>
            </a:extLst>
          </p:cNvPr>
          <p:cNvSpPr>
            <a:spLocks noChangeArrowheads="1"/>
          </p:cNvSpPr>
          <p:nvPr/>
        </p:nvSpPr>
        <p:spPr bwMode="auto">
          <a:xfrm>
            <a:off x="28384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1" name="Oval 61">
            <a:extLst>
              <a:ext uri="{FF2B5EF4-FFF2-40B4-BE49-F238E27FC236}">
                <a16:creationId xmlns:a16="http://schemas.microsoft.com/office/drawing/2014/main" id="{D566DA30-34FC-92CD-E443-02FC0BE000AD}"/>
              </a:ext>
            </a:extLst>
          </p:cNvPr>
          <p:cNvSpPr>
            <a:spLocks noChangeArrowheads="1"/>
          </p:cNvSpPr>
          <p:nvPr/>
        </p:nvSpPr>
        <p:spPr bwMode="auto">
          <a:xfrm>
            <a:off x="26685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2" name="Cube 62">
            <a:extLst>
              <a:ext uri="{FF2B5EF4-FFF2-40B4-BE49-F238E27FC236}">
                <a16:creationId xmlns:a16="http://schemas.microsoft.com/office/drawing/2014/main" id="{234A5AEE-FD41-1F0A-6532-9C84242EBEC0}"/>
              </a:ext>
            </a:extLst>
          </p:cNvPr>
          <p:cNvSpPr>
            <a:spLocks noChangeArrowheads="1"/>
          </p:cNvSpPr>
          <p:nvPr/>
        </p:nvSpPr>
        <p:spPr bwMode="auto">
          <a:xfrm>
            <a:off x="33528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3" name="Oval 63">
            <a:extLst>
              <a:ext uri="{FF2B5EF4-FFF2-40B4-BE49-F238E27FC236}">
                <a16:creationId xmlns:a16="http://schemas.microsoft.com/office/drawing/2014/main" id="{03CB9273-2FF6-18BE-3FF5-B97722A98F2C}"/>
              </a:ext>
            </a:extLst>
          </p:cNvPr>
          <p:cNvSpPr>
            <a:spLocks noChangeArrowheads="1"/>
          </p:cNvSpPr>
          <p:nvPr/>
        </p:nvSpPr>
        <p:spPr bwMode="auto">
          <a:xfrm>
            <a:off x="37433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4" name="Oval 64">
            <a:extLst>
              <a:ext uri="{FF2B5EF4-FFF2-40B4-BE49-F238E27FC236}">
                <a16:creationId xmlns:a16="http://schemas.microsoft.com/office/drawing/2014/main" id="{14CCEA19-2828-6992-2B76-0549ECF00BF6}"/>
              </a:ext>
            </a:extLst>
          </p:cNvPr>
          <p:cNvSpPr>
            <a:spLocks noChangeArrowheads="1"/>
          </p:cNvSpPr>
          <p:nvPr/>
        </p:nvSpPr>
        <p:spPr bwMode="auto">
          <a:xfrm>
            <a:off x="35623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5" name="Oval 65">
            <a:extLst>
              <a:ext uri="{FF2B5EF4-FFF2-40B4-BE49-F238E27FC236}">
                <a16:creationId xmlns:a16="http://schemas.microsoft.com/office/drawing/2014/main" id="{95A258EF-2D4F-77F9-E6E3-F31A0D1AC1A6}"/>
              </a:ext>
            </a:extLst>
          </p:cNvPr>
          <p:cNvSpPr>
            <a:spLocks noChangeArrowheads="1"/>
          </p:cNvSpPr>
          <p:nvPr/>
        </p:nvSpPr>
        <p:spPr bwMode="auto">
          <a:xfrm>
            <a:off x="33924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6" name="Cube 66">
            <a:extLst>
              <a:ext uri="{FF2B5EF4-FFF2-40B4-BE49-F238E27FC236}">
                <a16:creationId xmlns:a16="http://schemas.microsoft.com/office/drawing/2014/main" id="{9CB5DA5B-B60B-65B6-39C6-8A0925FE9405}"/>
              </a:ext>
            </a:extLst>
          </p:cNvPr>
          <p:cNvSpPr>
            <a:spLocks noChangeArrowheads="1"/>
          </p:cNvSpPr>
          <p:nvPr/>
        </p:nvSpPr>
        <p:spPr bwMode="auto">
          <a:xfrm>
            <a:off x="40767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7" name="Oval 67">
            <a:extLst>
              <a:ext uri="{FF2B5EF4-FFF2-40B4-BE49-F238E27FC236}">
                <a16:creationId xmlns:a16="http://schemas.microsoft.com/office/drawing/2014/main" id="{B84F53DA-CC7F-EFE9-60FA-482C37204C3B}"/>
              </a:ext>
            </a:extLst>
          </p:cNvPr>
          <p:cNvSpPr>
            <a:spLocks noChangeArrowheads="1"/>
          </p:cNvSpPr>
          <p:nvPr/>
        </p:nvSpPr>
        <p:spPr bwMode="auto">
          <a:xfrm>
            <a:off x="44672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8" name="Oval 68">
            <a:extLst>
              <a:ext uri="{FF2B5EF4-FFF2-40B4-BE49-F238E27FC236}">
                <a16:creationId xmlns:a16="http://schemas.microsoft.com/office/drawing/2014/main" id="{7DFAB471-BFF0-8727-16B4-15381F1F68BF}"/>
              </a:ext>
            </a:extLst>
          </p:cNvPr>
          <p:cNvSpPr>
            <a:spLocks noChangeArrowheads="1"/>
          </p:cNvSpPr>
          <p:nvPr/>
        </p:nvSpPr>
        <p:spPr bwMode="auto">
          <a:xfrm>
            <a:off x="42862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79" name="Oval 69">
            <a:extLst>
              <a:ext uri="{FF2B5EF4-FFF2-40B4-BE49-F238E27FC236}">
                <a16:creationId xmlns:a16="http://schemas.microsoft.com/office/drawing/2014/main" id="{A19FEB8B-9FEB-D725-B138-73BEBFBF811A}"/>
              </a:ext>
            </a:extLst>
          </p:cNvPr>
          <p:cNvSpPr>
            <a:spLocks noChangeArrowheads="1"/>
          </p:cNvSpPr>
          <p:nvPr/>
        </p:nvSpPr>
        <p:spPr bwMode="auto">
          <a:xfrm>
            <a:off x="41163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0" name="Cube 70">
            <a:extLst>
              <a:ext uri="{FF2B5EF4-FFF2-40B4-BE49-F238E27FC236}">
                <a16:creationId xmlns:a16="http://schemas.microsoft.com/office/drawing/2014/main" id="{AF49C58E-CEC9-E71A-8B6D-EC0A309DD1FC}"/>
              </a:ext>
            </a:extLst>
          </p:cNvPr>
          <p:cNvSpPr>
            <a:spLocks noChangeArrowheads="1"/>
          </p:cNvSpPr>
          <p:nvPr/>
        </p:nvSpPr>
        <p:spPr bwMode="auto">
          <a:xfrm>
            <a:off x="48006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1" name="Oval 71">
            <a:extLst>
              <a:ext uri="{FF2B5EF4-FFF2-40B4-BE49-F238E27FC236}">
                <a16:creationId xmlns:a16="http://schemas.microsoft.com/office/drawing/2014/main" id="{A253B827-0174-F46C-DE27-7FBBB4199783}"/>
              </a:ext>
            </a:extLst>
          </p:cNvPr>
          <p:cNvSpPr>
            <a:spLocks noChangeArrowheads="1"/>
          </p:cNvSpPr>
          <p:nvPr/>
        </p:nvSpPr>
        <p:spPr bwMode="auto">
          <a:xfrm>
            <a:off x="51911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2" name="Oval 72">
            <a:extLst>
              <a:ext uri="{FF2B5EF4-FFF2-40B4-BE49-F238E27FC236}">
                <a16:creationId xmlns:a16="http://schemas.microsoft.com/office/drawing/2014/main" id="{64ED2643-5618-93ED-05E3-068B9F73336E}"/>
              </a:ext>
            </a:extLst>
          </p:cNvPr>
          <p:cNvSpPr>
            <a:spLocks noChangeArrowheads="1"/>
          </p:cNvSpPr>
          <p:nvPr/>
        </p:nvSpPr>
        <p:spPr bwMode="auto">
          <a:xfrm>
            <a:off x="50101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3" name="Oval 73">
            <a:extLst>
              <a:ext uri="{FF2B5EF4-FFF2-40B4-BE49-F238E27FC236}">
                <a16:creationId xmlns:a16="http://schemas.microsoft.com/office/drawing/2014/main" id="{A2EA446E-4899-3E76-3919-A0AF216306E5}"/>
              </a:ext>
            </a:extLst>
          </p:cNvPr>
          <p:cNvSpPr>
            <a:spLocks noChangeArrowheads="1"/>
          </p:cNvSpPr>
          <p:nvPr/>
        </p:nvSpPr>
        <p:spPr bwMode="auto">
          <a:xfrm>
            <a:off x="48402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4" name="Cube 74">
            <a:extLst>
              <a:ext uri="{FF2B5EF4-FFF2-40B4-BE49-F238E27FC236}">
                <a16:creationId xmlns:a16="http://schemas.microsoft.com/office/drawing/2014/main" id="{FDD2E8A1-0004-E15A-E09D-9124F0746EFE}"/>
              </a:ext>
            </a:extLst>
          </p:cNvPr>
          <p:cNvSpPr>
            <a:spLocks noChangeArrowheads="1"/>
          </p:cNvSpPr>
          <p:nvPr/>
        </p:nvSpPr>
        <p:spPr bwMode="auto">
          <a:xfrm>
            <a:off x="55245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5" name="Oval 75">
            <a:extLst>
              <a:ext uri="{FF2B5EF4-FFF2-40B4-BE49-F238E27FC236}">
                <a16:creationId xmlns:a16="http://schemas.microsoft.com/office/drawing/2014/main" id="{322700D7-86FB-799C-0251-080ACC9D6AA6}"/>
              </a:ext>
            </a:extLst>
          </p:cNvPr>
          <p:cNvSpPr>
            <a:spLocks noChangeArrowheads="1"/>
          </p:cNvSpPr>
          <p:nvPr/>
        </p:nvSpPr>
        <p:spPr bwMode="auto">
          <a:xfrm>
            <a:off x="59150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6" name="Oval 76">
            <a:extLst>
              <a:ext uri="{FF2B5EF4-FFF2-40B4-BE49-F238E27FC236}">
                <a16:creationId xmlns:a16="http://schemas.microsoft.com/office/drawing/2014/main" id="{9FE68C99-86BA-6CCD-F2BD-CDE5B4D0E02D}"/>
              </a:ext>
            </a:extLst>
          </p:cNvPr>
          <p:cNvSpPr>
            <a:spLocks noChangeArrowheads="1"/>
          </p:cNvSpPr>
          <p:nvPr/>
        </p:nvSpPr>
        <p:spPr bwMode="auto">
          <a:xfrm>
            <a:off x="57340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7" name="Oval 77">
            <a:extLst>
              <a:ext uri="{FF2B5EF4-FFF2-40B4-BE49-F238E27FC236}">
                <a16:creationId xmlns:a16="http://schemas.microsoft.com/office/drawing/2014/main" id="{E8E1E46B-7089-75C5-8FDA-93240AA864BD}"/>
              </a:ext>
            </a:extLst>
          </p:cNvPr>
          <p:cNvSpPr>
            <a:spLocks noChangeArrowheads="1"/>
          </p:cNvSpPr>
          <p:nvPr/>
        </p:nvSpPr>
        <p:spPr bwMode="auto">
          <a:xfrm>
            <a:off x="55641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8" name="Cube 78">
            <a:extLst>
              <a:ext uri="{FF2B5EF4-FFF2-40B4-BE49-F238E27FC236}">
                <a16:creationId xmlns:a16="http://schemas.microsoft.com/office/drawing/2014/main" id="{7DCB1A30-CDC8-0800-DD98-9EB7C359F1E3}"/>
              </a:ext>
            </a:extLst>
          </p:cNvPr>
          <p:cNvSpPr>
            <a:spLocks noChangeArrowheads="1"/>
          </p:cNvSpPr>
          <p:nvPr/>
        </p:nvSpPr>
        <p:spPr bwMode="auto">
          <a:xfrm>
            <a:off x="62484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89" name="Oval 79">
            <a:extLst>
              <a:ext uri="{FF2B5EF4-FFF2-40B4-BE49-F238E27FC236}">
                <a16:creationId xmlns:a16="http://schemas.microsoft.com/office/drawing/2014/main" id="{40D88A95-36B9-AACC-579D-2DCBDDF6AD8A}"/>
              </a:ext>
            </a:extLst>
          </p:cNvPr>
          <p:cNvSpPr>
            <a:spLocks noChangeArrowheads="1"/>
          </p:cNvSpPr>
          <p:nvPr/>
        </p:nvSpPr>
        <p:spPr bwMode="auto">
          <a:xfrm>
            <a:off x="66389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0" name="Oval 80">
            <a:extLst>
              <a:ext uri="{FF2B5EF4-FFF2-40B4-BE49-F238E27FC236}">
                <a16:creationId xmlns:a16="http://schemas.microsoft.com/office/drawing/2014/main" id="{E6CE2D88-1019-31C3-2F94-7530CF3012FB}"/>
              </a:ext>
            </a:extLst>
          </p:cNvPr>
          <p:cNvSpPr>
            <a:spLocks noChangeArrowheads="1"/>
          </p:cNvSpPr>
          <p:nvPr/>
        </p:nvSpPr>
        <p:spPr bwMode="auto">
          <a:xfrm>
            <a:off x="64579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1" name="Oval 81">
            <a:extLst>
              <a:ext uri="{FF2B5EF4-FFF2-40B4-BE49-F238E27FC236}">
                <a16:creationId xmlns:a16="http://schemas.microsoft.com/office/drawing/2014/main" id="{F9669B37-4870-9BC4-72B2-2C847CA46F0D}"/>
              </a:ext>
            </a:extLst>
          </p:cNvPr>
          <p:cNvSpPr>
            <a:spLocks noChangeArrowheads="1"/>
          </p:cNvSpPr>
          <p:nvPr/>
        </p:nvSpPr>
        <p:spPr bwMode="auto">
          <a:xfrm>
            <a:off x="62880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2" name="Cube 82">
            <a:extLst>
              <a:ext uri="{FF2B5EF4-FFF2-40B4-BE49-F238E27FC236}">
                <a16:creationId xmlns:a16="http://schemas.microsoft.com/office/drawing/2014/main" id="{CEFEAB0A-B52D-D679-01E0-CB4FAA646A05}"/>
              </a:ext>
            </a:extLst>
          </p:cNvPr>
          <p:cNvSpPr>
            <a:spLocks noChangeArrowheads="1"/>
          </p:cNvSpPr>
          <p:nvPr/>
        </p:nvSpPr>
        <p:spPr bwMode="auto">
          <a:xfrm>
            <a:off x="69723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3" name="Oval 83">
            <a:extLst>
              <a:ext uri="{FF2B5EF4-FFF2-40B4-BE49-F238E27FC236}">
                <a16:creationId xmlns:a16="http://schemas.microsoft.com/office/drawing/2014/main" id="{7C1BEEFD-B908-164B-597D-E7BAFDB96A49}"/>
              </a:ext>
            </a:extLst>
          </p:cNvPr>
          <p:cNvSpPr>
            <a:spLocks noChangeArrowheads="1"/>
          </p:cNvSpPr>
          <p:nvPr/>
        </p:nvSpPr>
        <p:spPr bwMode="auto">
          <a:xfrm>
            <a:off x="73628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4" name="Oval 98">
            <a:extLst>
              <a:ext uri="{FF2B5EF4-FFF2-40B4-BE49-F238E27FC236}">
                <a16:creationId xmlns:a16="http://schemas.microsoft.com/office/drawing/2014/main" id="{3C050D9E-8E3C-4A1F-200C-A44900C99035}"/>
              </a:ext>
            </a:extLst>
          </p:cNvPr>
          <p:cNvSpPr>
            <a:spLocks noChangeArrowheads="1"/>
          </p:cNvSpPr>
          <p:nvPr/>
        </p:nvSpPr>
        <p:spPr bwMode="auto">
          <a:xfrm>
            <a:off x="71818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5" name="Oval 99">
            <a:extLst>
              <a:ext uri="{FF2B5EF4-FFF2-40B4-BE49-F238E27FC236}">
                <a16:creationId xmlns:a16="http://schemas.microsoft.com/office/drawing/2014/main" id="{F87ED8C5-B7C0-6FFD-17F9-C233B02D088E}"/>
              </a:ext>
            </a:extLst>
          </p:cNvPr>
          <p:cNvSpPr>
            <a:spLocks noChangeArrowheads="1"/>
          </p:cNvSpPr>
          <p:nvPr/>
        </p:nvSpPr>
        <p:spPr bwMode="auto">
          <a:xfrm>
            <a:off x="70119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6" name="Cube 100">
            <a:extLst>
              <a:ext uri="{FF2B5EF4-FFF2-40B4-BE49-F238E27FC236}">
                <a16:creationId xmlns:a16="http://schemas.microsoft.com/office/drawing/2014/main" id="{85677590-26DB-3EDB-CEF3-D6B6A611E82B}"/>
              </a:ext>
            </a:extLst>
          </p:cNvPr>
          <p:cNvSpPr>
            <a:spLocks noChangeArrowheads="1"/>
          </p:cNvSpPr>
          <p:nvPr/>
        </p:nvSpPr>
        <p:spPr bwMode="auto">
          <a:xfrm>
            <a:off x="7696200" y="48006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7" name="Oval 101">
            <a:extLst>
              <a:ext uri="{FF2B5EF4-FFF2-40B4-BE49-F238E27FC236}">
                <a16:creationId xmlns:a16="http://schemas.microsoft.com/office/drawing/2014/main" id="{F330FB4D-F787-D676-67BC-8E90A27C0795}"/>
              </a:ext>
            </a:extLst>
          </p:cNvPr>
          <p:cNvSpPr>
            <a:spLocks noChangeArrowheads="1"/>
          </p:cNvSpPr>
          <p:nvPr/>
        </p:nvSpPr>
        <p:spPr bwMode="auto">
          <a:xfrm>
            <a:off x="8086725"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8" name="Oval 102">
            <a:extLst>
              <a:ext uri="{FF2B5EF4-FFF2-40B4-BE49-F238E27FC236}">
                <a16:creationId xmlns:a16="http://schemas.microsoft.com/office/drawing/2014/main" id="{6D94D519-DDAE-EBD4-E876-2A4B3D97A66B}"/>
              </a:ext>
            </a:extLst>
          </p:cNvPr>
          <p:cNvSpPr>
            <a:spLocks noChangeArrowheads="1"/>
          </p:cNvSpPr>
          <p:nvPr/>
        </p:nvSpPr>
        <p:spPr bwMode="auto">
          <a:xfrm>
            <a:off x="7905750"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39999" name="Oval 103">
            <a:extLst>
              <a:ext uri="{FF2B5EF4-FFF2-40B4-BE49-F238E27FC236}">
                <a16:creationId xmlns:a16="http://schemas.microsoft.com/office/drawing/2014/main" id="{FF574079-4FD9-6529-E8FC-188D5C54A02D}"/>
              </a:ext>
            </a:extLst>
          </p:cNvPr>
          <p:cNvSpPr>
            <a:spLocks noChangeArrowheads="1"/>
          </p:cNvSpPr>
          <p:nvPr/>
        </p:nvSpPr>
        <p:spPr bwMode="auto">
          <a:xfrm>
            <a:off x="7735888" y="50482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0" name="Cube 104">
            <a:extLst>
              <a:ext uri="{FF2B5EF4-FFF2-40B4-BE49-F238E27FC236}">
                <a16:creationId xmlns:a16="http://schemas.microsoft.com/office/drawing/2014/main" id="{65C286B6-BCD3-2E77-05DC-D37DCA55D879}"/>
              </a:ext>
            </a:extLst>
          </p:cNvPr>
          <p:cNvSpPr>
            <a:spLocks noChangeArrowheads="1"/>
          </p:cNvSpPr>
          <p:nvPr/>
        </p:nvSpPr>
        <p:spPr bwMode="auto">
          <a:xfrm>
            <a:off x="4572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1" name="Oval 105">
            <a:extLst>
              <a:ext uri="{FF2B5EF4-FFF2-40B4-BE49-F238E27FC236}">
                <a16:creationId xmlns:a16="http://schemas.microsoft.com/office/drawing/2014/main" id="{007836EA-AC5F-09B9-880E-8F7B1646750C}"/>
              </a:ext>
            </a:extLst>
          </p:cNvPr>
          <p:cNvSpPr>
            <a:spLocks noChangeArrowheads="1"/>
          </p:cNvSpPr>
          <p:nvPr/>
        </p:nvSpPr>
        <p:spPr bwMode="auto">
          <a:xfrm>
            <a:off x="8477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2" name="Oval 106">
            <a:extLst>
              <a:ext uri="{FF2B5EF4-FFF2-40B4-BE49-F238E27FC236}">
                <a16:creationId xmlns:a16="http://schemas.microsoft.com/office/drawing/2014/main" id="{76540BCE-CDD9-1510-B218-505187E97849}"/>
              </a:ext>
            </a:extLst>
          </p:cNvPr>
          <p:cNvSpPr>
            <a:spLocks noChangeArrowheads="1"/>
          </p:cNvSpPr>
          <p:nvPr/>
        </p:nvSpPr>
        <p:spPr bwMode="auto">
          <a:xfrm>
            <a:off x="6667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3" name="Oval 107">
            <a:extLst>
              <a:ext uri="{FF2B5EF4-FFF2-40B4-BE49-F238E27FC236}">
                <a16:creationId xmlns:a16="http://schemas.microsoft.com/office/drawing/2014/main" id="{13BCE652-17D0-ACBB-584A-2E40616728D4}"/>
              </a:ext>
            </a:extLst>
          </p:cNvPr>
          <p:cNvSpPr>
            <a:spLocks noChangeArrowheads="1"/>
          </p:cNvSpPr>
          <p:nvPr/>
        </p:nvSpPr>
        <p:spPr bwMode="auto">
          <a:xfrm>
            <a:off x="4968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4" name="Cube 108">
            <a:extLst>
              <a:ext uri="{FF2B5EF4-FFF2-40B4-BE49-F238E27FC236}">
                <a16:creationId xmlns:a16="http://schemas.microsoft.com/office/drawing/2014/main" id="{1CFF2C73-A8D2-07E3-4A32-B3E3978F5838}"/>
              </a:ext>
            </a:extLst>
          </p:cNvPr>
          <p:cNvSpPr>
            <a:spLocks noChangeArrowheads="1"/>
          </p:cNvSpPr>
          <p:nvPr/>
        </p:nvSpPr>
        <p:spPr bwMode="auto">
          <a:xfrm>
            <a:off x="11811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5" name="Oval 109">
            <a:extLst>
              <a:ext uri="{FF2B5EF4-FFF2-40B4-BE49-F238E27FC236}">
                <a16:creationId xmlns:a16="http://schemas.microsoft.com/office/drawing/2014/main" id="{85A32CD0-B3F0-212E-1D93-92274A722FE3}"/>
              </a:ext>
            </a:extLst>
          </p:cNvPr>
          <p:cNvSpPr>
            <a:spLocks noChangeArrowheads="1"/>
          </p:cNvSpPr>
          <p:nvPr/>
        </p:nvSpPr>
        <p:spPr bwMode="auto">
          <a:xfrm>
            <a:off x="15716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6" name="Oval 110">
            <a:extLst>
              <a:ext uri="{FF2B5EF4-FFF2-40B4-BE49-F238E27FC236}">
                <a16:creationId xmlns:a16="http://schemas.microsoft.com/office/drawing/2014/main" id="{C6B1B1D6-F697-4693-E939-79DA535FA461}"/>
              </a:ext>
            </a:extLst>
          </p:cNvPr>
          <p:cNvSpPr>
            <a:spLocks noChangeArrowheads="1"/>
          </p:cNvSpPr>
          <p:nvPr/>
        </p:nvSpPr>
        <p:spPr bwMode="auto">
          <a:xfrm>
            <a:off x="13906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7" name="Oval 111">
            <a:extLst>
              <a:ext uri="{FF2B5EF4-FFF2-40B4-BE49-F238E27FC236}">
                <a16:creationId xmlns:a16="http://schemas.microsoft.com/office/drawing/2014/main" id="{F660F013-148C-C691-DFD2-F7E5072FACF3}"/>
              </a:ext>
            </a:extLst>
          </p:cNvPr>
          <p:cNvSpPr>
            <a:spLocks noChangeArrowheads="1"/>
          </p:cNvSpPr>
          <p:nvPr/>
        </p:nvSpPr>
        <p:spPr bwMode="auto">
          <a:xfrm>
            <a:off x="12207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8" name="Cube 112">
            <a:extLst>
              <a:ext uri="{FF2B5EF4-FFF2-40B4-BE49-F238E27FC236}">
                <a16:creationId xmlns:a16="http://schemas.microsoft.com/office/drawing/2014/main" id="{EF240369-2EA2-4AC8-7F06-91F75F9B2CC8}"/>
              </a:ext>
            </a:extLst>
          </p:cNvPr>
          <p:cNvSpPr>
            <a:spLocks noChangeArrowheads="1"/>
          </p:cNvSpPr>
          <p:nvPr/>
        </p:nvSpPr>
        <p:spPr bwMode="auto">
          <a:xfrm>
            <a:off x="19050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09" name="Oval 113">
            <a:extLst>
              <a:ext uri="{FF2B5EF4-FFF2-40B4-BE49-F238E27FC236}">
                <a16:creationId xmlns:a16="http://schemas.microsoft.com/office/drawing/2014/main" id="{539CB5AA-FBF2-47A8-CCF2-861E51D3B7AE}"/>
              </a:ext>
            </a:extLst>
          </p:cNvPr>
          <p:cNvSpPr>
            <a:spLocks noChangeArrowheads="1"/>
          </p:cNvSpPr>
          <p:nvPr/>
        </p:nvSpPr>
        <p:spPr bwMode="auto">
          <a:xfrm>
            <a:off x="22955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0" name="Oval 114">
            <a:extLst>
              <a:ext uri="{FF2B5EF4-FFF2-40B4-BE49-F238E27FC236}">
                <a16:creationId xmlns:a16="http://schemas.microsoft.com/office/drawing/2014/main" id="{6DE562BE-8086-EC8B-953E-0DC5B75CBFEE}"/>
              </a:ext>
            </a:extLst>
          </p:cNvPr>
          <p:cNvSpPr>
            <a:spLocks noChangeArrowheads="1"/>
          </p:cNvSpPr>
          <p:nvPr/>
        </p:nvSpPr>
        <p:spPr bwMode="auto">
          <a:xfrm>
            <a:off x="21145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1" name="Oval 115">
            <a:extLst>
              <a:ext uri="{FF2B5EF4-FFF2-40B4-BE49-F238E27FC236}">
                <a16:creationId xmlns:a16="http://schemas.microsoft.com/office/drawing/2014/main" id="{EE8203A7-A543-A6B1-34B5-C3C570F96C92}"/>
              </a:ext>
            </a:extLst>
          </p:cNvPr>
          <p:cNvSpPr>
            <a:spLocks noChangeArrowheads="1"/>
          </p:cNvSpPr>
          <p:nvPr/>
        </p:nvSpPr>
        <p:spPr bwMode="auto">
          <a:xfrm>
            <a:off x="19446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2" name="Cube 116">
            <a:extLst>
              <a:ext uri="{FF2B5EF4-FFF2-40B4-BE49-F238E27FC236}">
                <a16:creationId xmlns:a16="http://schemas.microsoft.com/office/drawing/2014/main" id="{5B1488EA-0588-968E-4930-319A29543936}"/>
              </a:ext>
            </a:extLst>
          </p:cNvPr>
          <p:cNvSpPr>
            <a:spLocks noChangeArrowheads="1"/>
          </p:cNvSpPr>
          <p:nvPr/>
        </p:nvSpPr>
        <p:spPr bwMode="auto">
          <a:xfrm>
            <a:off x="26289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3" name="Oval 117">
            <a:extLst>
              <a:ext uri="{FF2B5EF4-FFF2-40B4-BE49-F238E27FC236}">
                <a16:creationId xmlns:a16="http://schemas.microsoft.com/office/drawing/2014/main" id="{5B126E8B-CE9C-21EE-67EE-CE42539C4926}"/>
              </a:ext>
            </a:extLst>
          </p:cNvPr>
          <p:cNvSpPr>
            <a:spLocks noChangeArrowheads="1"/>
          </p:cNvSpPr>
          <p:nvPr/>
        </p:nvSpPr>
        <p:spPr bwMode="auto">
          <a:xfrm>
            <a:off x="30194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4" name="Oval 118">
            <a:extLst>
              <a:ext uri="{FF2B5EF4-FFF2-40B4-BE49-F238E27FC236}">
                <a16:creationId xmlns:a16="http://schemas.microsoft.com/office/drawing/2014/main" id="{5716480F-51E2-7DFE-EC83-AF909526B11D}"/>
              </a:ext>
            </a:extLst>
          </p:cNvPr>
          <p:cNvSpPr>
            <a:spLocks noChangeArrowheads="1"/>
          </p:cNvSpPr>
          <p:nvPr/>
        </p:nvSpPr>
        <p:spPr bwMode="auto">
          <a:xfrm>
            <a:off x="28384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5" name="Oval 119">
            <a:extLst>
              <a:ext uri="{FF2B5EF4-FFF2-40B4-BE49-F238E27FC236}">
                <a16:creationId xmlns:a16="http://schemas.microsoft.com/office/drawing/2014/main" id="{9107C296-F1D9-BFC4-AB29-445F9AC1CD17}"/>
              </a:ext>
            </a:extLst>
          </p:cNvPr>
          <p:cNvSpPr>
            <a:spLocks noChangeArrowheads="1"/>
          </p:cNvSpPr>
          <p:nvPr/>
        </p:nvSpPr>
        <p:spPr bwMode="auto">
          <a:xfrm>
            <a:off x="26685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6" name="Cube 120">
            <a:extLst>
              <a:ext uri="{FF2B5EF4-FFF2-40B4-BE49-F238E27FC236}">
                <a16:creationId xmlns:a16="http://schemas.microsoft.com/office/drawing/2014/main" id="{FA4245EE-BA75-D6C1-CAA1-3214812864D6}"/>
              </a:ext>
            </a:extLst>
          </p:cNvPr>
          <p:cNvSpPr>
            <a:spLocks noChangeArrowheads="1"/>
          </p:cNvSpPr>
          <p:nvPr/>
        </p:nvSpPr>
        <p:spPr bwMode="auto">
          <a:xfrm>
            <a:off x="33528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7" name="Oval 121">
            <a:extLst>
              <a:ext uri="{FF2B5EF4-FFF2-40B4-BE49-F238E27FC236}">
                <a16:creationId xmlns:a16="http://schemas.microsoft.com/office/drawing/2014/main" id="{3F6A9906-D221-E008-1E26-0372EE288710}"/>
              </a:ext>
            </a:extLst>
          </p:cNvPr>
          <p:cNvSpPr>
            <a:spLocks noChangeArrowheads="1"/>
          </p:cNvSpPr>
          <p:nvPr/>
        </p:nvSpPr>
        <p:spPr bwMode="auto">
          <a:xfrm>
            <a:off x="37433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8" name="Oval 122">
            <a:extLst>
              <a:ext uri="{FF2B5EF4-FFF2-40B4-BE49-F238E27FC236}">
                <a16:creationId xmlns:a16="http://schemas.microsoft.com/office/drawing/2014/main" id="{38803E57-B89E-9C59-5D55-2940C07B3108}"/>
              </a:ext>
            </a:extLst>
          </p:cNvPr>
          <p:cNvSpPr>
            <a:spLocks noChangeArrowheads="1"/>
          </p:cNvSpPr>
          <p:nvPr/>
        </p:nvSpPr>
        <p:spPr bwMode="auto">
          <a:xfrm>
            <a:off x="35623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19" name="Oval 123">
            <a:extLst>
              <a:ext uri="{FF2B5EF4-FFF2-40B4-BE49-F238E27FC236}">
                <a16:creationId xmlns:a16="http://schemas.microsoft.com/office/drawing/2014/main" id="{51EA0286-E5E6-AD51-6CE9-A5DC1EA33B0D}"/>
              </a:ext>
            </a:extLst>
          </p:cNvPr>
          <p:cNvSpPr>
            <a:spLocks noChangeArrowheads="1"/>
          </p:cNvSpPr>
          <p:nvPr/>
        </p:nvSpPr>
        <p:spPr bwMode="auto">
          <a:xfrm>
            <a:off x="33924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0" name="Cube 124">
            <a:extLst>
              <a:ext uri="{FF2B5EF4-FFF2-40B4-BE49-F238E27FC236}">
                <a16:creationId xmlns:a16="http://schemas.microsoft.com/office/drawing/2014/main" id="{2D3C7F59-8379-3C38-EB96-2854CC731958}"/>
              </a:ext>
            </a:extLst>
          </p:cNvPr>
          <p:cNvSpPr>
            <a:spLocks noChangeArrowheads="1"/>
          </p:cNvSpPr>
          <p:nvPr/>
        </p:nvSpPr>
        <p:spPr bwMode="auto">
          <a:xfrm>
            <a:off x="40767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1" name="Oval 125">
            <a:extLst>
              <a:ext uri="{FF2B5EF4-FFF2-40B4-BE49-F238E27FC236}">
                <a16:creationId xmlns:a16="http://schemas.microsoft.com/office/drawing/2014/main" id="{A0C32FFC-2245-2A69-3887-C2C58F4DF07E}"/>
              </a:ext>
            </a:extLst>
          </p:cNvPr>
          <p:cNvSpPr>
            <a:spLocks noChangeArrowheads="1"/>
          </p:cNvSpPr>
          <p:nvPr/>
        </p:nvSpPr>
        <p:spPr bwMode="auto">
          <a:xfrm>
            <a:off x="44672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2" name="Oval 126">
            <a:extLst>
              <a:ext uri="{FF2B5EF4-FFF2-40B4-BE49-F238E27FC236}">
                <a16:creationId xmlns:a16="http://schemas.microsoft.com/office/drawing/2014/main" id="{D4B3403C-606E-7A0A-8642-A4313F0CD5AC}"/>
              </a:ext>
            </a:extLst>
          </p:cNvPr>
          <p:cNvSpPr>
            <a:spLocks noChangeArrowheads="1"/>
          </p:cNvSpPr>
          <p:nvPr/>
        </p:nvSpPr>
        <p:spPr bwMode="auto">
          <a:xfrm>
            <a:off x="42862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3" name="Oval 127">
            <a:extLst>
              <a:ext uri="{FF2B5EF4-FFF2-40B4-BE49-F238E27FC236}">
                <a16:creationId xmlns:a16="http://schemas.microsoft.com/office/drawing/2014/main" id="{3D0EDAB2-1B53-D801-64FD-D8C1A7A7262E}"/>
              </a:ext>
            </a:extLst>
          </p:cNvPr>
          <p:cNvSpPr>
            <a:spLocks noChangeArrowheads="1"/>
          </p:cNvSpPr>
          <p:nvPr/>
        </p:nvSpPr>
        <p:spPr bwMode="auto">
          <a:xfrm>
            <a:off x="41163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4" name="Cube 128">
            <a:extLst>
              <a:ext uri="{FF2B5EF4-FFF2-40B4-BE49-F238E27FC236}">
                <a16:creationId xmlns:a16="http://schemas.microsoft.com/office/drawing/2014/main" id="{5CBBE25E-1C51-6B58-5A3E-ADF3C371E41C}"/>
              </a:ext>
            </a:extLst>
          </p:cNvPr>
          <p:cNvSpPr>
            <a:spLocks noChangeArrowheads="1"/>
          </p:cNvSpPr>
          <p:nvPr/>
        </p:nvSpPr>
        <p:spPr bwMode="auto">
          <a:xfrm>
            <a:off x="48006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5" name="Oval 129">
            <a:extLst>
              <a:ext uri="{FF2B5EF4-FFF2-40B4-BE49-F238E27FC236}">
                <a16:creationId xmlns:a16="http://schemas.microsoft.com/office/drawing/2014/main" id="{85D8C43F-2FF8-7404-C970-0805D2FE772D}"/>
              </a:ext>
            </a:extLst>
          </p:cNvPr>
          <p:cNvSpPr>
            <a:spLocks noChangeArrowheads="1"/>
          </p:cNvSpPr>
          <p:nvPr/>
        </p:nvSpPr>
        <p:spPr bwMode="auto">
          <a:xfrm>
            <a:off x="51911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6" name="Oval 130">
            <a:extLst>
              <a:ext uri="{FF2B5EF4-FFF2-40B4-BE49-F238E27FC236}">
                <a16:creationId xmlns:a16="http://schemas.microsoft.com/office/drawing/2014/main" id="{E6118A7D-1BBD-B241-D7B5-BF789DD0F208}"/>
              </a:ext>
            </a:extLst>
          </p:cNvPr>
          <p:cNvSpPr>
            <a:spLocks noChangeArrowheads="1"/>
          </p:cNvSpPr>
          <p:nvPr/>
        </p:nvSpPr>
        <p:spPr bwMode="auto">
          <a:xfrm>
            <a:off x="50101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7" name="Oval 131">
            <a:extLst>
              <a:ext uri="{FF2B5EF4-FFF2-40B4-BE49-F238E27FC236}">
                <a16:creationId xmlns:a16="http://schemas.microsoft.com/office/drawing/2014/main" id="{8E38B063-AA51-788F-9948-26EDE56AF0B3}"/>
              </a:ext>
            </a:extLst>
          </p:cNvPr>
          <p:cNvSpPr>
            <a:spLocks noChangeArrowheads="1"/>
          </p:cNvSpPr>
          <p:nvPr/>
        </p:nvSpPr>
        <p:spPr bwMode="auto">
          <a:xfrm>
            <a:off x="48402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8" name="Cube 132">
            <a:extLst>
              <a:ext uri="{FF2B5EF4-FFF2-40B4-BE49-F238E27FC236}">
                <a16:creationId xmlns:a16="http://schemas.microsoft.com/office/drawing/2014/main" id="{39BCEA7E-CEE7-A7C7-1741-A584CC26076A}"/>
              </a:ext>
            </a:extLst>
          </p:cNvPr>
          <p:cNvSpPr>
            <a:spLocks noChangeArrowheads="1"/>
          </p:cNvSpPr>
          <p:nvPr/>
        </p:nvSpPr>
        <p:spPr bwMode="auto">
          <a:xfrm>
            <a:off x="55245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29" name="Oval 133">
            <a:extLst>
              <a:ext uri="{FF2B5EF4-FFF2-40B4-BE49-F238E27FC236}">
                <a16:creationId xmlns:a16="http://schemas.microsoft.com/office/drawing/2014/main" id="{71667566-2A13-B028-18C9-C7DAEAE9DDDB}"/>
              </a:ext>
            </a:extLst>
          </p:cNvPr>
          <p:cNvSpPr>
            <a:spLocks noChangeArrowheads="1"/>
          </p:cNvSpPr>
          <p:nvPr/>
        </p:nvSpPr>
        <p:spPr bwMode="auto">
          <a:xfrm>
            <a:off x="59150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0" name="Oval 134">
            <a:extLst>
              <a:ext uri="{FF2B5EF4-FFF2-40B4-BE49-F238E27FC236}">
                <a16:creationId xmlns:a16="http://schemas.microsoft.com/office/drawing/2014/main" id="{17E73E7D-BBFC-9E46-1320-8BFD6683FBBA}"/>
              </a:ext>
            </a:extLst>
          </p:cNvPr>
          <p:cNvSpPr>
            <a:spLocks noChangeArrowheads="1"/>
          </p:cNvSpPr>
          <p:nvPr/>
        </p:nvSpPr>
        <p:spPr bwMode="auto">
          <a:xfrm>
            <a:off x="57340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1" name="Oval 135">
            <a:extLst>
              <a:ext uri="{FF2B5EF4-FFF2-40B4-BE49-F238E27FC236}">
                <a16:creationId xmlns:a16="http://schemas.microsoft.com/office/drawing/2014/main" id="{3C1692CE-246D-958B-B31D-FF74FE451F21}"/>
              </a:ext>
            </a:extLst>
          </p:cNvPr>
          <p:cNvSpPr>
            <a:spLocks noChangeArrowheads="1"/>
          </p:cNvSpPr>
          <p:nvPr/>
        </p:nvSpPr>
        <p:spPr bwMode="auto">
          <a:xfrm>
            <a:off x="55641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2" name="Cube 136">
            <a:extLst>
              <a:ext uri="{FF2B5EF4-FFF2-40B4-BE49-F238E27FC236}">
                <a16:creationId xmlns:a16="http://schemas.microsoft.com/office/drawing/2014/main" id="{76D8E13B-2A45-EE6D-0812-7849ADFC1E2C}"/>
              </a:ext>
            </a:extLst>
          </p:cNvPr>
          <p:cNvSpPr>
            <a:spLocks noChangeArrowheads="1"/>
          </p:cNvSpPr>
          <p:nvPr/>
        </p:nvSpPr>
        <p:spPr bwMode="auto">
          <a:xfrm>
            <a:off x="62484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3" name="Oval 137">
            <a:extLst>
              <a:ext uri="{FF2B5EF4-FFF2-40B4-BE49-F238E27FC236}">
                <a16:creationId xmlns:a16="http://schemas.microsoft.com/office/drawing/2014/main" id="{D558C5BB-C68D-E114-122F-EB9EC0CBA69B}"/>
              </a:ext>
            </a:extLst>
          </p:cNvPr>
          <p:cNvSpPr>
            <a:spLocks noChangeArrowheads="1"/>
          </p:cNvSpPr>
          <p:nvPr/>
        </p:nvSpPr>
        <p:spPr bwMode="auto">
          <a:xfrm>
            <a:off x="66389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4" name="Oval 138">
            <a:extLst>
              <a:ext uri="{FF2B5EF4-FFF2-40B4-BE49-F238E27FC236}">
                <a16:creationId xmlns:a16="http://schemas.microsoft.com/office/drawing/2014/main" id="{A9360B8F-E2AC-E21E-F926-C4FD38A6CD46}"/>
              </a:ext>
            </a:extLst>
          </p:cNvPr>
          <p:cNvSpPr>
            <a:spLocks noChangeArrowheads="1"/>
          </p:cNvSpPr>
          <p:nvPr/>
        </p:nvSpPr>
        <p:spPr bwMode="auto">
          <a:xfrm>
            <a:off x="64579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5" name="Oval 139">
            <a:extLst>
              <a:ext uri="{FF2B5EF4-FFF2-40B4-BE49-F238E27FC236}">
                <a16:creationId xmlns:a16="http://schemas.microsoft.com/office/drawing/2014/main" id="{799DBC3D-8B00-1BE8-D020-F1CB1E5AD34D}"/>
              </a:ext>
            </a:extLst>
          </p:cNvPr>
          <p:cNvSpPr>
            <a:spLocks noChangeArrowheads="1"/>
          </p:cNvSpPr>
          <p:nvPr/>
        </p:nvSpPr>
        <p:spPr bwMode="auto">
          <a:xfrm>
            <a:off x="62880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6" name="Cube 140">
            <a:extLst>
              <a:ext uri="{FF2B5EF4-FFF2-40B4-BE49-F238E27FC236}">
                <a16:creationId xmlns:a16="http://schemas.microsoft.com/office/drawing/2014/main" id="{FFC64167-F038-1BC1-89CA-6F59A2ABF83C}"/>
              </a:ext>
            </a:extLst>
          </p:cNvPr>
          <p:cNvSpPr>
            <a:spLocks noChangeArrowheads="1"/>
          </p:cNvSpPr>
          <p:nvPr/>
        </p:nvSpPr>
        <p:spPr bwMode="auto">
          <a:xfrm>
            <a:off x="69723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7" name="Oval 141">
            <a:extLst>
              <a:ext uri="{FF2B5EF4-FFF2-40B4-BE49-F238E27FC236}">
                <a16:creationId xmlns:a16="http://schemas.microsoft.com/office/drawing/2014/main" id="{29A7D120-9822-1E43-5BFD-203FEF6B0A56}"/>
              </a:ext>
            </a:extLst>
          </p:cNvPr>
          <p:cNvSpPr>
            <a:spLocks noChangeArrowheads="1"/>
          </p:cNvSpPr>
          <p:nvPr/>
        </p:nvSpPr>
        <p:spPr bwMode="auto">
          <a:xfrm>
            <a:off x="73628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8" name="Oval 142">
            <a:extLst>
              <a:ext uri="{FF2B5EF4-FFF2-40B4-BE49-F238E27FC236}">
                <a16:creationId xmlns:a16="http://schemas.microsoft.com/office/drawing/2014/main" id="{995A97DE-0987-FB70-F492-77F2932D20B5}"/>
              </a:ext>
            </a:extLst>
          </p:cNvPr>
          <p:cNvSpPr>
            <a:spLocks noChangeArrowheads="1"/>
          </p:cNvSpPr>
          <p:nvPr/>
        </p:nvSpPr>
        <p:spPr bwMode="auto">
          <a:xfrm>
            <a:off x="71818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39" name="Oval 143">
            <a:extLst>
              <a:ext uri="{FF2B5EF4-FFF2-40B4-BE49-F238E27FC236}">
                <a16:creationId xmlns:a16="http://schemas.microsoft.com/office/drawing/2014/main" id="{CCB3199F-312C-65AD-A191-F24AC91947FF}"/>
              </a:ext>
            </a:extLst>
          </p:cNvPr>
          <p:cNvSpPr>
            <a:spLocks noChangeArrowheads="1"/>
          </p:cNvSpPr>
          <p:nvPr/>
        </p:nvSpPr>
        <p:spPr bwMode="auto">
          <a:xfrm>
            <a:off x="70119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40" name="Cube 144">
            <a:extLst>
              <a:ext uri="{FF2B5EF4-FFF2-40B4-BE49-F238E27FC236}">
                <a16:creationId xmlns:a16="http://schemas.microsoft.com/office/drawing/2014/main" id="{2C300522-7EB8-2EA9-ACA4-65EFBBA69ACE}"/>
              </a:ext>
            </a:extLst>
          </p:cNvPr>
          <p:cNvSpPr>
            <a:spLocks noChangeArrowheads="1"/>
          </p:cNvSpPr>
          <p:nvPr/>
        </p:nvSpPr>
        <p:spPr bwMode="auto">
          <a:xfrm>
            <a:off x="7696200" y="5410200"/>
            <a:ext cx="723900" cy="533400"/>
          </a:xfrm>
          <a:prstGeom prst="cube">
            <a:avLst>
              <a:gd name="adj" fmla="val 25000"/>
            </a:avLst>
          </a:prstGeom>
          <a:solidFill>
            <a:srgbClr val="FFC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41" name="Oval 145">
            <a:extLst>
              <a:ext uri="{FF2B5EF4-FFF2-40B4-BE49-F238E27FC236}">
                <a16:creationId xmlns:a16="http://schemas.microsoft.com/office/drawing/2014/main" id="{9383F2A0-972F-3593-769C-6A39A28B0AB7}"/>
              </a:ext>
            </a:extLst>
          </p:cNvPr>
          <p:cNvSpPr>
            <a:spLocks noChangeArrowheads="1"/>
          </p:cNvSpPr>
          <p:nvPr/>
        </p:nvSpPr>
        <p:spPr bwMode="auto">
          <a:xfrm>
            <a:off x="8086725"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42" name="Oval 146">
            <a:extLst>
              <a:ext uri="{FF2B5EF4-FFF2-40B4-BE49-F238E27FC236}">
                <a16:creationId xmlns:a16="http://schemas.microsoft.com/office/drawing/2014/main" id="{BE3CE543-44D4-9D7C-E2B1-FEEE35243A6A}"/>
              </a:ext>
            </a:extLst>
          </p:cNvPr>
          <p:cNvSpPr>
            <a:spLocks noChangeArrowheads="1"/>
          </p:cNvSpPr>
          <p:nvPr/>
        </p:nvSpPr>
        <p:spPr bwMode="auto">
          <a:xfrm>
            <a:off x="7905750"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43" name="Oval 147">
            <a:extLst>
              <a:ext uri="{FF2B5EF4-FFF2-40B4-BE49-F238E27FC236}">
                <a16:creationId xmlns:a16="http://schemas.microsoft.com/office/drawing/2014/main" id="{D765DCA5-8843-3FF7-FADA-6FE65210569F}"/>
              </a:ext>
            </a:extLst>
          </p:cNvPr>
          <p:cNvSpPr>
            <a:spLocks noChangeArrowheads="1"/>
          </p:cNvSpPr>
          <p:nvPr/>
        </p:nvSpPr>
        <p:spPr bwMode="auto">
          <a:xfrm>
            <a:off x="7735888" y="5657850"/>
            <a:ext cx="152400" cy="219075"/>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44" name="Oval 148">
            <a:extLst>
              <a:ext uri="{FF2B5EF4-FFF2-40B4-BE49-F238E27FC236}">
                <a16:creationId xmlns:a16="http://schemas.microsoft.com/office/drawing/2014/main" id="{6C52EB9D-7695-DEEE-588C-BE4632734B75}"/>
              </a:ext>
            </a:extLst>
          </p:cNvPr>
          <p:cNvSpPr>
            <a:spLocks noChangeArrowheads="1"/>
          </p:cNvSpPr>
          <p:nvPr/>
        </p:nvSpPr>
        <p:spPr bwMode="auto">
          <a:xfrm>
            <a:off x="4759325" y="819150"/>
            <a:ext cx="152400" cy="219075"/>
          </a:xfrm>
          <a:prstGeom prst="ellipse">
            <a:avLst/>
          </a:prstGeom>
          <a:solidFill>
            <a:srgbClr val="00B0F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045" name="Date Placeholder 3">
            <a:extLst>
              <a:ext uri="{FF2B5EF4-FFF2-40B4-BE49-F238E27FC236}">
                <a16:creationId xmlns:a16="http://schemas.microsoft.com/office/drawing/2014/main" id="{5CF10178-EEC9-C087-417D-2CF84CFE3A8F}"/>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B61300D9-E51B-B543-AC15-C57CA986FB33}" type="datetime1">
              <a:rPr lang="en-US" altLang="en-US" sz="1400" smtClean="0"/>
              <a:t>3/13/25</a:t>
            </a:fld>
            <a:endParaRPr lang="en-US" altLang="en-US" sz="1400"/>
          </a:p>
        </p:txBody>
      </p:sp>
      <p:sp>
        <p:nvSpPr>
          <p:cNvPr id="40046" name="Footer Placeholder 4">
            <a:extLst>
              <a:ext uri="{FF2B5EF4-FFF2-40B4-BE49-F238E27FC236}">
                <a16:creationId xmlns:a16="http://schemas.microsoft.com/office/drawing/2014/main" id="{81890293-A9A8-172C-6D5E-3AECA570FEB3}"/>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40047" name="Slide Number Placeholder 5">
            <a:extLst>
              <a:ext uri="{FF2B5EF4-FFF2-40B4-BE49-F238E27FC236}">
                <a16:creationId xmlns:a16="http://schemas.microsoft.com/office/drawing/2014/main" id="{EAB57933-3900-6F84-D249-C118054FAED1}"/>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67025D6E-1018-7349-BE73-52D5B96FCE17}" type="slidenum">
              <a:rPr lang="en-US" altLang="en-US" sz="1400"/>
              <a:pPr>
                <a:spcBef>
                  <a:spcPct val="0"/>
                </a:spcBef>
                <a:buClrTx/>
                <a:buSzTx/>
                <a:buFontTx/>
                <a:buNone/>
              </a:pPr>
              <a:t>38</a:t>
            </a:fld>
            <a:endParaRPr lang="en-US" altLang="en-US" sz="14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Date Placeholder 3">
            <a:extLst>
              <a:ext uri="{FF2B5EF4-FFF2-40B4-BE49-F238E27FC236}">
                <a16:creationId xmlns:a16="http://schemas.microsoft.com/office/drawing/2014/main" id="{98F71BA5-605A-86DF-9685-F1F709E115F4}"/>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15C002E6-0C85-9049-A844-1783E634911F}" type="datetime1">
              <a:rPr lang="en-US" altLang="en-US" sz="1400" smtClean="0"/>
              <a:t>3/13/25</a:t>
            </a:fld>
            <a:endParaRPr lang="en-US" altLang="en-US" sz="1400"/>
          </a:p>
        </p:txBody>
      </p:sp>
      <p:sp>
        <p:nvSpPr>
          <p:cNvPr id="40962" name="Footer Placeholder 4">
            <a:extLst>
              <a:ext uri="{FF2B5EF4-FFF2-40B4-BE49-F238E27FC236}">
                <a16:creationId xmlns:a16="http://schemas.microsoft.com/office/drawing/2014/main" id="{8C68D754-DB6E-29FE-0906-CAE23489659F}"/>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40963" name="Slide Number Placeholder 5">
            <a:extLst>
              <a:ext uri="{FF2B5EF4-FFF2-40B4-BE49-F238E27FC236}">
                <a16:creationId xmlns:a16="http://schemas.microsoft.com/office/drawing/2014/main" id="{3A6A1126-FD96-B110-50A2-8813946ACF2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16B49BC7-0039-1248-8DC1-D29BB3B2BF14}" type="slidenum">
              <a:rPr lang="en-US" altLang="en-US" sz="1400"/>
              <a:pPr>
                <a:spcBef>
                  <a:spcPct val="0"/>
                </a:spcBef>
                <a:buClrTx/>
                <a:buSzTx/>
                <a:buFontTx/>
                <a:buNone/>
              </a:pPr>
              <a:t>39</a:t>
            </a:fld>
            <a:endParaRPr lang="en-US" altLang="en-US" sz="1400"/>
          </a:p>
        </p:txBody>
      </p:sp>
      <p:pic>
        <p:nvPicPr>
          <p:cNvPr id="40964" name="Picture 7">
            <a:extLst>
              <a:ext uri="{FF2B5EF4-FFF2-40B4-BE49-F238E27FC236}">
                <a16:creationId xmlns:a16="http://schemas.microsoft.com/office/drawing/2014/main" id="{C70C0F70-FCBD-8FE9-7B0A-0D205FC663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8800" y="604838"/>
            <a:ext cx="8026400" cy="579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5" name="Oval 11">
            <a:extLst>
              <a:ext uri="{FF2B5EF4-FFF2-40B4-BE49-F238E27FC236}">
                <a16:creationId xmlns:a16="http://schemas.microsoft.com/office/drawing/2014/main" id="{AD9E1377-9613-B2AF-97D0-FA1C6BB21911}"/>
              </a:ext>
            </a:extLst>
          </p:cNvPr>
          <p:cNvSpPr>
            <a:spLocks noChangeArrowheads="1"/>
          </p:cNvSpPr>
          <p:nvPr/>
        </p:nvSpPr>
        <p:spPr bwMode="auto">
          <a:xfrm>
            <a:off x="7162800" y="3302000"/>
            <a:ext cx="228600" cy="249238"/>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966" name="Oval 12">
            <a:extLst>
              <a:ext uri="{FF2B5EF4-FFF2-40B4-BE49-F238E27FC236}">
                <a16:creationId xmlns:a16="http://schemas.microsoft.com/office/drawing/2014/main" id="{1496AB0F-4C10-4BF0-1F5C-4BB0C75113FB}"/>
              </a:ext>
            </a:extLst>
          </p:cNvPr>
          <p:cNvSpPr>
            <a:spLocks noChangeArrowheads="1"/>
          </p:cNvSpPr>
          <p:nvPr/>
        </p:nvSpPr>
        <p:spPr bwMode="auto">
          <a:xfrm>
            <a:off x="7162800" y="3581400"/>
            <a:ext cx="228600" cy="249238"/>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967" name="Oval 13">
            <a:extLst>
              <a:ext uri="{FF2B5EF4-FFF2-40B4-BE49-F238E27FC236}">
                <a16:creationId xmlns:a16="http://schemas.microsoft.com/office/drawing/2014/main" id="{A2009967-41B2-CA2E-43B6-A39554C3B50E}"/>
              </a:ext>
            </a:extLst>
          </p:cNvPr>
          <p:cNvSpPr>
            <a:spLocks noChangeArrowheads="1"/>
          </p:cNvSpPr>
          <p:nvPr/>
        </p:nvSpPr>
        <p:spPr bwMode="auto">
          <a:xfrm>
            <a:off x="7162800" y="3860800"/>
            <a:ext cx="228600" cy="249238"/>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968" name="Oval 14">
            <a:extLst>
              <a:ext uri="{FF2B5EF4-FFF2-40B4-BE49-F238E27FC236}">
                <a16:creationId xmlns:a16="http://schemas.microsoft.com/office/drawing/2014/main" id="{F8342B8C-CF10-1ED2-689B-C195908B1DE5}"/>
              </a:ext>
            </a:extLst>
          </p:cNvPr>
          <p:cNvSpPr>
            <a:spLocks noChangeArrowheads="1"/>
          </p:cNvSpPr>
          <p:nvPr/>
        </p:nvSpPr>
        <p:spPr bwMode="auto">
          <a:xfrm rot="-4834435">
            <a:off x="4828382" y="3323431"/>
            <a:ext cx="228600" cy="249237"/>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969" name="Oval 15">
            <a:extLst>
              <a:ext uri="{FF2B5EF4-FFF2-40B4-BE49-F238E27FC236}">
                <a16:creationId xmlns:a16="http://schemas.microsoft.com/office/drawing/2014/main" id="{C8F7267C-F74E-9CF3-DF19-E912A7C21F8B}"/>
              </a:ext>
            </a:extLst>
          </p:cNvPr>
          <p:cNvSpPr>
            <a:spLocks noChangeArrowheads="1"/>
          </p:cNvSpPr>
          <p:nvPr/>
        </p:nvSpPr>
        <p:spPr bwMode="auto">
          <a:xfrm rot="-4834435">
            <a:off x="4828382" y="3602831"/>
            <a:ext cx="228600" cy="249237"/>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970" name="Oval 16">
            <a:extLst>
              <a:ext uri="{FF2B5EF4-FFF2-40B4-BE49-F238E27FC236}">
                <a16:creationId xmlns:a16="http://schemas.microsoft.com/office/drawing/2014/main" id="{1BE8906F-B315-66EB-7CC4-48681EE198EC}"/>
              </a:ext>
            </a:extLst>
          </p:cNvPr>
          <p:cNvSpPr>
            <a:spLocks noChangeArrowheads="1"/>
          </p:cNvSpPr>
          <p:nvPr/>
        </p:nvSpPr>
        <p:spPr bwMode="auto">
          <a:xfrm rot="-4834435">
            <a:off x="4828382" y="3882231"/>
            <a:ext cx="228600" cy="249237"/>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971" name="Oval 17">
            <a:extLst>
              <a:ext uri="{FF2B5EF4-FFF2-40B4-BE49-F238E27FC236}">
                <a16:creationId xmlns:a16="http://schemas.microsoft.com/office/drawing/2014/main" id="{95306A8D-048A-7C22-1952-32D92359ED95}"/>
              </a:ext>
            </a:extLst>
          </p:cNvPr>
          <p:cNvSpPr>
            <a:spLocks noChangeArrowheads="1"/>
          </p:cNvSpPr>
          <p:nvPr/>
        </p:nvSpPr>
        <p:spPr bwMode="auto">
          <a:xfrm rot="-4834435">
            <a:off x="2466182" y="3285331"/>
            <a:ext cx="228600" cy="249237"/>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972" name="Oval 18">
            <a:extLst>
              <a:ext uri="{FF2B5EF4-FFF2-40B4-BE49-F238E27FC236}">
                <a16:creationId xmlns:a16="http://schemas.microsoft.com/office/drawing/2014/main" id="{29E0CD27-9C1A-9FAC-0C5C-DCBB7FF24EB8}"/>
              </a:ext>
            </a:extLst>
          </p:cNvPr>
          <p:cNvSpPr>
            <a:spLocks noChangeArrowheads="1"/>
          </p:cNvSpPr>
          <p:nvPr/>
        </p:nvSpPr>
        <p:spPr bwMode="auto">
          <a:xfrm rot="-4834435">
            <a:off x="2466182" y="3564731"/>
            <a:ext cx="228600" cy="249237"/>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973" name="Oval 19">
            <a:extLst>
              <a:ext uri="{FF2B5EF4-FFF2-40B4-BE49-F238E27FC236}">
                <a16:creationId xmlns:a16="http://schemas.microsoft.com/office/drawing/2014/main" id="{208282FF-15D8-BC26-16A5-02EF9C522FF3}"/>
              </a:ext>
            </a:extLst>
          </p:cNvPr>
          <p:cNvSpPr>
            <a:spLocks noChangeArrowheads="1"/>
          </p:cNvSpPr>
          <p:nvPr/>
        </p:nvSpPr>
        <p:spPr bwMode="auto">
          <a:xfrm rot="-4834435">
            <a:off x="2466182" y="3844131"/>
            <a:ext cx="228600" cy="249237"/>
          </a:xfrm>
          <a:prstGeom prst="ellipse">
            <a:avLst/>
          </a:prstGeom>
          <a:solidFill>
            <a:srgbClr val="FF00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0974" name="Oval 20">
            <a:extLst>
              <a:ext uri="{FF2B5EF4-FFF2-40B4-BE49-F238E27FC236}">
                <a16:creationId xmlns:a16="http://schemas.microsoft.com/office/drawing/2014/main" id="{E2C20769-5C76-B201-AE25-D26F2B7065BB}"/>
              </a:ext>
            </a:extLst>
          </p:cNvPr>
          <p:cNvSpPr>
            <a:spLocks noChangeArrowheads="1"/>
          </p:cNvSpPr>
          <p:nvPr/>
        </p:nvSpPr>
        <p:spPr bwMode="auto">
          <a:xfrm>
            <a:off x="554038" y="1447800"/>
            <a:ext cx="263525" cy="200025"/>
          </a:xfrm>
          <a:prstGeom prst="ellipse">
            <a:avLst/>
          </a:prstGeom>
          <a:solidFill>
            <a:srgbClr val="00B0F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6769D-12B2-F60B-503D-4F615921F764}"/>
              </a:ext>
            </a:extLst>
          </p:cNvPr>
          <p:cNvSpPr>
            <a:spLocks noGrp="1"/>
          </p:cNvSpPr>
          <p:nvPr>
            <p:ph type="title"/>
          </p:nvPr>
        </p:nvSpPr>
        <p:spPr/>
        <p:txBody>
          <a:bodyPr/>
          <a:lstStyle/>
          <a:p>
            <a:r>
              <a:rPr lang="en-TW" dirty="0"/>
              <a:t>Two paradigms</a:t>
            </a:r>
          </a:p>
        </p:txBody>
      </p:sp>
      <p:sp>
        <p:nvSpPr>
          <p:cNvPr id="3" name="Content Placeholder 2">
            <a:extLst>
              <a:ext uri="{FF2B5EF4-FFF2-40B4-BE49-F238E27FC236}">
                <a16:creationId xmlns:a16="http://schemas.microsoft.com/office/drawing/2014/main" id="{47F7A3F3-1A0D-195E-6A88-F9749FF98F9A}"/>
              </a:ext>
            </a:extLst>
          </p:cNvPr>
          <p:cNvSpPr>
            <a:spLocks noGrp="1"/>
          </p:cNvSpPr>
          <p:nvPr>
            <p:ph idx="1"/>
          </p:nvPr>
        </p:nvSpPr>
        <p:spPr>
          <a:xfrm>
            <a:off x="685800" y="1461977"/>
            <a:ext cx="7772400" cy="4114800"/>
          </a:xfrm>
        </p:spPr>
        <p:txBody>
          <a:bodyPr/>
          <a:lstStyle/>
          <a:p>
            <a:r>
              <a:rPr lang="en-TW" dirty="0"/>
              <a:t>Focusing on C</a:t>
            </a:r>
            <a:r>
              <a:rPr lang="en-US" dirty="0"/>
              <a:t>o</a:t>
            </a:r>
            <a:r>
              <a:rPr lang="en-TW" dirty="0"/>
              <a:t>ntrol Flow (and Algorithms) to solve a specific problem</a:t>
            </a:r>
          </a:p>
          <a:p>
            <a:endParaRPr lang="en-TW" dirty="0"/>
          </a:p>
          <a:p>
            <a:r>
              <a:rPr lang="en-TW" dirty="0"/>
              <a:t>Focusing on </a:t>
            </a:r>
            <a:r>
              <a:rPr lang="en-TW" b="1" u="sng" dirty="0">
                <a:solidFill>
                  <a:srgbClr val="FF0000"/>
                </a:solidFill>
              </a:rPr>
              <a:t>Modelling</a:t>
            </a:r>
            <a:r>
              <a:rPr lang="en-TW" dirty="0"/>
              <a:t> of the Objects in the target application domains, representing the properties about the objects, then these Object designs might be used to solve most, of not all, of the problems in the domains.</a:t>
            </a:r>
          </a:p>
          <a:p>
            <a:pPr lvl="1"/>
            <a:r>
              <a:rPr lang="en-TW" dirty="0"/>
              <a:t>reusability and revisions</a:t>
            </a:r>
          </a:p>
        </p:txBody>
      </p:sp>
      <p:sp>
        <p:nvSpPr>
          <p:cNvPr id="4" name="Date Placeholder 3">
            <a:extLst>
              <a:ext uri="{FF2B5EF4-FFF2-40B4-BE49-F238E27FC236}">
                <a16:creationId xmlns:a16="http://schemas.microsoft.com/office/drawing/2014/main" id="{6F4837BF-665A-3538-0FBB-F39206A4E1A5}"/>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3D8C3B2E-6967-8D3D-BF8A-66AB4479B10F}"/>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FE326518-3B8C-CF5B-DC1A-50D564D054C7}"/>
              </a:ext>
            </a:extLst>
          </p:cNvPr>
          <p:cNvSpPr>
            <a:spLocks noGrp="1"/>
          </p:cNvSpPr>
          <p:nvPr>
            <p:ph type="sldNum" sz="quarter" idx="12"/>
          </p:nvPr>
        </p:nvSpPr>
        <p:spPr/>
        <p:txBody>
          <a:bodyPr/>
          <a:lstStyle/>
          <a:p>
            <a:fld id="{0515D2F8-F5ED-654E-AA34-95EF3C537084}" type="slidenum">
              <a:rPr lang="en-US" altLang="en-US" smtClean="0"/>
              <a:pPr/>
              <a:t>4</a:t>
            </a:fld>
            <a:endParaRPr lang="en-US" altLang="en-US"/>
          </a:p>
        </p:txBody>
      </p:sp>
    </p:spTree>
    <p:extLst>
      <p:ext uri="{BB962C8B-B14F-4D97-AF65-F5344CB8AC3E}">
        <p14:creationId xmlns:p14="http://schemas.microsoft.com/office/powerpoint/2010/main" val="27756061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Date Placeholder 3">
            <a:extLst>
              <a:ext uri="{FF2B5EF4-FFF2-40B4-BE49-F238E27FC236}">
                <a16:creationId xmlns:a16="http://schemas.microsoft.com/office/drawing/2014/main" id="{42E171B5-1230-620A-F447-77966223A5A5}"/>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FF72BBFB-3E3B-3445-B56C-9E97F390DFB6}" type="datetime1">
              <a:rPr lang="en-US" altLang="en-US" sz="1400" smtClean="0"/>
              <a:t>3/13/25</a:t>
            </a:fld>
            <a:endParaRPr lang="en-US" altLang="en-US" sz="1400"/>
          </a:p>
        </p:txBody>
      </p:sp>
      <p:sp>
        <p:nvSpPr>
          <p:cNvPr id="41986" name="Footer Placeholder 4">
            <a:extLst>
              <a:ext uri="{FF2B5EF4-FFF2-40B4-BE49-F238E27FC236}">
                <a16:creationId xmlns:a16="http://schemas.microsoft.com/office/drawing/2014/main" id="{D0376CDA-D2DA-3A00-29A2-D4B5A3D63CC8}"/>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41987" name="Slide Number Placeholder 5">
            <a:extLst>
              <a:ext uri="{FF2B5EF4-FFF2-40B4-BE49-F238E27FC236}">
                <a16:creationId xmlns:a16="http://schemas.microsoft.com/office/drawing/2014/main" id="{2AD69527-89DC-F095-8A9E-85930BA58A91}"/>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B60FF957-6788-134C-82E9-86872140E523}" type="slidenum">
              <a:rPr lang="en-US" altLang="en-US" sz="1400"/>
              <a:pPr>
                <a:spcBef>
                  <a:spcPct val="0"/>
                </a:spcBef>
                <a:buClrTx/>
                <a:buSzTx/>
                <a:buFontTx/>
                <a:buNone/>
              </a:pPr>
              <a:t>40</a:t>
            </a:fld>
            <a:endParaRPr lang="en-US" altLang="en-US" sz="1400"/>
          </a:p>
        </p:txBody>
      </p:sp>
      <p:pic>
        <p:nvPicPr>
          <p:cNvPr id="41988" name="Picture 10">
            <a:extLst>
              <a:ext uri="{FF2B5EF4-FFF2-40B4-BE49-F238E27FC236}">
                <a16:creationId xmlns:a16="http://schemas.microsoft.com/office/drawing/2014/main" id="{DFBD68C7-2FC5-E565-40C1-F9BA591F46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3238" y="0"/>
            <a:ext cx="55975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89" name="Right Arrow 11">
            <a:extLst>
              <a:ext uri="{FF2B5EF4-FFF2-40B4-BE49-F238E27FC236}">
                <a16:creationId xmlns:a16="http://schemas.microsoft.com/office/drawing/2014/main" id="{9D413BA7-24E3-2113-9B45-B0A78D4FC8AC}"/>
              </a:ext>
            </a:extLst>
          </p:cNvPr>
          <p:cNvSpPr>
            <a:spLocks noChangeArrowheads="1"/>
          </p:cNvSpPr>
          <p:nvPr/>
        </p:nvSpPr>
        <p:spPr bwMode="auto">
          <a:xfrm>
            <a:off x="1143000" y="1295400"/>
            <a:ext cx="838200" cy="228600"/>
          </a:xfrm>
          <a:prstGeom prst="rightArrow">
            <a:avLst>
              <a:gd name="adj1" fmla="val 50000"/>
              <a:gd name="adj2" fmla="val 49992"/>
            </a:avLst>
          </a:prstGeom>
          <a:solidFill>
            <a:srgbClr val="FFFF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1990" name="Right Arrow 12">
            <a:extLst>
              <a:ext uri="{FF2B5EF4-FFF2-40B4-BE49-F238E27FC236}">
                <a16:creationId xmlns:a16="http://schemas.microsoft.com/office/drawing/2014/main" id="{B7E63826-7F13-B50C-A321-EAB8A8457AED}"/>
              </a:ext>
            </a:extLst>
          </p:cNvPr>
          <p:cNvSpPr>
            <a:spLocks noChangeArrowheads="1"/>
          </p:cNvSpPr>
          <p:nvPr/>
        </p:nvSpPr>
        <p:spPr bwMode="auto">
          <a:xfrm>
            <a:off x="1354138" y="3886200"/>
            <a:ext cx="838200" cy="228600"/>
          </a:xfrm>
          <a:prstGeom prst="rightArrow">
            <a:avLst>
              <a:gd name="adj1" fmla="val 50000"/>
              <a:gd name="adj2" fmla="val 49992"/>
            </a:avLst>
          </a:prstGeom>
          <a:solidFill>
            <a:srgbClr val="FFFF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1991" name="Right Arrow 13">
            <a:extLst>
              <a:ext uri="{FF2B5EF4-FFF2-40B4-BE49-F238E27FC236}">
                <a16:creationId xmlns:a16="http://schemas.microsoft.com/office/drawing/2014/main" id="{532B448E-407A-51BF-3402-E9C31ED3ED7C}"/>
              </a:ext>
            </a:extLst>
          </p:cNvPr>
          <p:cNvSpPr>
            <a:spLocks noChangeArrowheads="1"/>
          </p:cNvSpPr>
          <p:nvPr/>
        </p:nvSpPr>
        <p:spPr bwMode="auto">
          <a:xfrm>
            <a:off x="1354138" y="5295900"/>
            <a:ext cx="838200" cy="228600"/>
          </a:xfrm>
          <a:prstGeom prst="rightArrow">
            <a:avLst>
              <a:gd name="adj1" fmla="val 50000"/>
              <a:gd name="adj2" fmla="val 49992"/>
            </a:avLst>
          </a:prstGeom>
          <a:solidFill>
            <a:srgbClr val="FFFF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321E8-6083-3141-9CA9-82944853F363}"/>
              </a:ext>
            </a:extLst>
          </p:cNvPr>
          <p:cNvSpPr>
            <a:spLocks noGrp="1"/>
          </p:cNvSpPr>
          <p:nvPr>
            <p:ph type="title"/>
          </p:nvPr>
        </p:nvSpPr>
        <p:spPr>
          <a:xfrm>
            <a:off x="838200" y="304800"/>
            <a:ext cx="6858000" cy="1143000"/>
          </a:xfrm>
        </p:spPr>
        <p:txBody>
          <a:bodyPr/>
          <a:lstStyle/>
          <a:p>
            <a:pPr>
              <a:defRPr/>
            </a:pPr>
            <a:r>
              <a:rPr lang="en-US" dirty="0"/>
              <a:t>Accessing static variables before any object created</a:t>
            </a:r>
          </a:p>
        </p:txBody>
      </p:sp>
      <p:sp>
        <p:nvSpPr>
          <p:cNvPr id="43010" name="Date Placeholder 3">
            <a:extLst>
              <a:ext uri="{FF2B5EF4-FFF2-40B4-BE49-F238E27FC236}">
                <a16:creationId xmlns:a16="http://schemas.microsoft.com/office/drawing/2014/main" id="{C11FB70A-7904-4794-C9E2-18BCB9CD882E}"/>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431EF1F9-0AAD-454D-B021-C9CD805613CC}" type="datetime1">
              <a:rPr lang="en-US" altLang="en-US" sz="1400" smtClean="0"/>
              <a:t>3/13/25</a:t>
            </a:fld>
            <a:endParaRPr lang="en-US" altLang="en-US" sz="1400"/>
          </a:p>
        </p:txBody>
      </p:sp>
      <p:sp>
        <p:nvSpPr>
          <p:cNvPr id="43011" name="Footer Placeholder 4">
            <a:extLst>
              <a:ext uri="{FF2B5EF4-FFF2-40B4-BE49-F238E27FC236}">
                <a16:creationId xmlns:a16="http://schemas.microsoft.com/office/drawing/2014/main" id="{C3A966ED-207B-14A2-C1D0-5711A64EC685}"/>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43012" name="Slide Number Placeholder 5">
            <a:extLst>
              <a:ext uri="{FF2B5EF4-FFF2-40B4-BE49-F238E27FC236}">
                <a16:creationId xmlns:a16="http://schemas.microsoft.com/office/drawing/2014/main" id="{A9863B97-CB6E-95CE-BA7C-AA441E55DC68}"/>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45FD2487-2D59-F344-A206-A4B937195439}" type="slidenum">
              <a:rPr lang="en-US" altLang="en-US" sz="1400"/>
              <a:pPr>
                <a:spcBef>
                  <a:spcPct val="0"/>
                </a:spcBef>
                <a:buClrTx/>
                <a:buSzTx/>
                <a:buFontTx/>
                <a:buNone/>
              </a:pPr>
              <a:t>41</a:t>
            </a:fld>
            <a:endParaRPr lang="en-US" altLang="en-US" sz="1400"/>
          </a:p>
        </p:txBody>
      </p:sp>
      <p:pic>
        <p:nvPicPr>
          <p:cNvPr id="43013" name="Picture 12">
            <a:extLst>
              <a:ext uri="{FF2B5EF4-FFF2-40B4-BE49-F238E27FC236}">
                <a16:creationId xmlns:a16="http://schemas.microsoft.com/office/drawing/2014/main" id="{C2B73711-BE24-A366-FBEB-AAF98ABCFD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752600"/>
            <a:ext cx="9051925" cy="381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4" name="Right Arrow 8">
            <a:extLst>
              <a:ext uri="{FF2B5EF4-FFF2-40B4-BE49-F238E27FC236}">
                <a16:creationId xmlns:a16="http://schemas.microsoft.com/office/drawing/2014/main" id="{F45F9770-14E8-CFD8-2368-07D5F5217EED}"/>
              </a:ext>
            </a:extLst>
          </p:cNvPr>
          <p:cNvSpPr>
            <a:spLocks noChangeArrowheads="1"/>
          </p:cNvSpPr>
          <p:nvPr/>
        </p:nvSpPr>
        <p:spPr bwMode="auto">
          <a:xfrm>
            <a:off x="-152400" y="3048000"/>
            <a:ext cx="838200" cy="228600"/>
          </a:xfrm>
          <a:prstGeom prst="rightArrow">
            <a:avLst>
              <a:gd name="adj1" fmla="val 50000"/>
              <a:gd name="adj2" fmla="val 49992"/>
            </a:avLst>
          </a:prstGeom>
          <a:solidFill>
            <a:srgbClr val="FFFF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53461-62DE-D14A-86F1-8958BEE47647}"/>
              </a:ext>
            </a:extLst>
          </p:cNvPr>
          <p:cNvSpPr>
            <a:spLocks noGrp="1"/>
          </p:cNvSpPr>
          <p:nvPr>
            <p:ph type="title"/>
          </p:nvPr>
        </p:nvSpPr>
        <p:spPr/>
        <p:txBody>
          <a:bodyPr/>
          <a:lstStyle/>
          <a:p>
            <a:pPr>
              <a:defRPr/>
            </a:pPr>
            <a:r>
              <a:rPr lang="en-US" dirty="0" err="1"/>
              <a:t>Box.h</a:t>
            </a:r>
            <a:endParaRPr lang="en-US" dirty="0"/>
          </a:p>
        </p:txBody>
      </p:sp>
      <p:pic>
        <p:nvPicPr>
          <p:cNvPr id="44034" name="Content Placeholder 7">
            <a:extLst>
              <a:ext uri="{FF2B5EF4-FFF2-40B4-BE49-F238E27FC236}">
                <a16:creationId xmlns:a16="http://schemas.microsoft.com/office/drawing/2014/main" id="{8D2AEE74-2CFA-49AF-611E-20C2828E1DB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439738" y="1981200"/>
            <a:ext cx="8453437" cy="3200400"/>
          </a:xfrm>
        </p:spPr>
      </p:pic>
      <p:sp>
        <p:nvSpPr>
          <p:cNvPr id="44035" name="Date Placeholder 3">
            <a:extLst>
              <a:ext uri="{FF2B5EF4-FFF2-40B4-BE49-F238E27FC236}">
                <a16:creationId xmlns:a16="http://schemas.microsoft.com/office/drawing/2014/main" id="{9C84F552-033E-FC5B-052A-FCFA09B4027A}"/>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B3F9A4CB-18C8-1E41-83FF-4EB0DB2BB7D6}" type="datetime1">
              <a:rPr lang="en-US" altLang="en-US" sz="1400" smtClean="0"/>
              <a:t>3/13/25</a:t>
            </a:fld>
            <a:endParaRPr lang="en-US" altLang="en-US" sz="1400"/>
          </a:p>
        </p:txBody>
      </p:sp>
      <p:sp>
        <p:nvSpPr>
          <p:cNvPr id="44036" name="Footer Placeholder 4">
            <a:extLst>
              <a:ext uri="{FF2B5EF4-FFF2-40B4-BE49-F238E27FC236}">
                <a16:creationId xmlns:a16="http://schemas.microsoft.com/office/drawing/2014/main" id="{E2F9F953-C058-4EAB-E1B9-3E6438D30C62}"/>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44037" name="Slide Number Placeholder 5">
            <a:extLst>
              <a:ext uri="{FF2B5EF4-FFF2-40B4-BE49-F238E27FC236}">
                <a16:creationId xmlns:a16="http://schemas.microsoft.com/office/drawing/2014/main" id="{B9F2DF0E-B51D-F22C-3BE0-E744D3AA9859}"/>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F06F704B-7AAB-8E44-ACDE-35A0032637EF}" type="slidenum">
              <a:rPr lang="en-US" altLang="en-US" sz="1400"/>
              <a:pPr>
                <a:spcBef>
                  <a:spcPct val="0"/>
                </a:spcBef>
                <a:buClrTx/>
                <a:buSzTx/>
                <a:buFontTx/>
                <a:buNone/>
              </a:pPr>
              <a:t>42</a:t>
            </a:fld>
            <a:endParaRPr lang="en-US" altLang="en-US" sz="1400"/>
          </a:p>
        </p:txBody>
      </p:sp>
      <p:sp>
        <p:nvSpPr>
          <p:cNvPr id="44038" name="Right Arrow 8">
            <a:extLst>
              <a:ext uri="{FF2B5EF4-FFF2-40B4-BE49-F238E27FC236}">
                <a16:creationId xmlns:a16="http://schemas.microsoft.com/office/drawing/2014/main" id="{DF14A164-36DC-47AC-A93E-95A9DE9B3523}"/>
              </a:ext>
            </a:extLst>
          </p:cNvPr>
          <p:cNvSpPr>
            <a:spLocks noChangeArrowheads="1"/>
          </p:cNvSpPr>
          <p:nvPr/>
        </p:nvSpPr>
        <p:spPr bwMode="auto">
          <a:xfrm>
            <a:off x="0" y="4572000"/>
            <a:ext cx="838200" cy="228600"/>
          </a:xfrm>
          <a:prstGeom prst="rightArrow">
            <a:avLst>
              <a:gd name="adj1" fmla="val 50000"/>
              <a:gd name="adj2" fmla="val 49992"/>
            </a:avLst>
          </a:prstGeom>
          <a:solidFill>
            <a:srgbClr val="FFFF00"/>
          </a:solidFill>
          <a:ln w="12700" algn="ctr">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Date Placeholder 3">
            <a:extLst>
              <a:ext uri="{FF2B5EF4-FFF2-40B4-BE49-F238E27FC236}">
                <a16:creationId xmlns:a16="http://schemas.microsoft.com/office/drawing/2014/main" id="{5060EE91-07F1-8C77-3FB9-74D64BA79FA4}"/>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ＭＳ Ｐゴシック" panose="020B0600070205080204" pitchFamily="34" charset="-128"/>
              </a:defRPr>
            </a:lvl1pPr>
            <a:lvl2pPr marL="742950" indent="-285750">
              <a:defRPr sz="2400">
                <a:solidFill>
                  <a:schemeClr val="tx1"/>
                </a:solidFill>
                <a:latin typeface="Times New Roman" panose="02020603050405020304" pitchFamily="18" charset="0"/>
                <a:ea typeface="ＭＳ Ｐゴシック" panose="020B0600070205080204" pitchFamily="34" charset="-128"/>
              </a:defRPr>
            </a:lvl2pPr>
            <a:lvl3pPr marL="1143000" indent="-228600">
              <a:defRPr sz="2400">
                <a:solidFill>
                  <a:schemeClr val="tx1"/>
                </a:solidFill>
                <a:latin typeface="Times New Roman" panose="02020603050405020304" pitchFamily="18" charset="0"/>
                <a:ea typeface="ＭＳ Ｐゴシック" panose="020B0600070205080204" pitchFamily="34" charset="-128"/>
              </a:defRPr>
            </a:lvl3pPr>
            <a:lvl4pPr marL="1600200" indent="-228600">
              <a:defRPr sz="2400">
                <a:solidFill>
                  <a:schemeClr val="tx1"/>
                </a:solidFill>
                <a:latin typeface="Times New Roman" panose="02020603050405020304" pitchFamily="18" charset="0"/>
                <a:ea typeface="ＭＳ Ｐゴシック" panose="020B0600070205080204" pitchFamily="34" charset="-128"/>
              </a:defRPr>
            </a:lvl4pPr>
            <a:lvl5pPr marL="2057400" indent="-22860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fld id="{6C5828A5-F03A-D54A-ADCD-DB667B95C209}" type="datetime1">
              <a:rPr lang="en-US" altLang="en-US" sz="1400" smtClean="0"/>
              <a:t>3/13/25</a:t>
            </a:fld>
            <a:endParaRPr lang="en-US" altLang="en-US" sz="1400"/>
          </a:p>
        </p:txBody>
      </p:sp>
      <p:sp>
        <p:nvSpPr>
          <p:cNvPr id="49154" name="Footer Placeholder 4">
            <a:extLst>
              <a:ext uri="{FF2B5EF4-FFF2-40B4-BE49-F238E27FC236}">
                <a16:creationId xmlns:a16="http://schemas.microsoft.com/office/drawing/2014/main" id="{A6AF0349-75DA-7612-0A75-E2718F7135FE}"/>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ＭＳ Ｐゴシック" panose="020B0600070205080204" pitchFamily="34" charset="-128"/>
              </a:defRPr>
            </a:lvl1pPr>
            <a:lvl2pPr marL="742950" indent="-285750">
              <a:defRPr sz="2400">
                <a:solidFill>
                  <a:schemeClr val="tx1"/>
                </a:solidFill>
                <a:latin typeface="Times New Roman" panose="02020603050405020304" pitchFamily="18" charset="0"/>
                <a:ea typeface="ＭＳ Ｐゴシック" panose="020B0600070205080204" pitchFamily="34" charset="-128"/>
              </a:defRPr>
            </a:lvl2pPr>
            <a:lvl3pPr marL="1143000" indent="-228600">
              <a:defRPr sz="2400">
                <a:solidFill>
                  <a:schemeClr val="tx1"/>
                </a:solidFill>
                <a:latin typeface="Times New Roman" panose="02020603050405020304" pitchFamily="18" charset="0"/>
                <a:ea typeface="ＭＳ Ｐゴシック" panose="020B0600070205080204" pitchFamily="34" charset="-128"/>
              </a:defRPr>
            </a:lvl3pPr>
            <a:lvl4pPr marL="1600200" indent="-228600">
              <a:defRPr sz="2400">
                <a:solidFill>
                  <a:schemeClr val="tx1"/>
                </a:solidFill>
                <a:latin typeface="Times New Roman" panose="02020603050405020304" pitchFamily="18" charset="0"/>
                <a:ea typeface="ＭＳ Ｐゴシック" panose="020B0600070205080204" pitchFamily="34" charset="-128"/>
              </a:defRPr>
            </a:lvl4pPr>
            <a:lvl5pPr marL="2057400" indent="-22860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r>
              <a:rPr lang="hu-HU" altLang="en-US" sz="1400"/>
              <a:t>ecs36b, Fall 2022</a:t>
            </a:r>
            <a:endParaRPr lang="en-US" altLang="en-US" sz="1400"/>
          </a:p>
        </p:txBody>
      </p:sp>
      <p:sp>
        <p:nvSpPr>
          <p:cNvPr id="49155" name="Slide Number Placeholder 5">
            <a:extLst>
              <a:ext uri="{FF2B5EF4-FFF2-40B4-BE49-F238E27FC236}">
                <a16:creationId xmlns:a16="http://schemas.microsoft.com/office/drawing/2014/main" id="{03A24EE1-1D1C-2EFB-0A58-F768617617D0}"/>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ＭＳ Ｐゴシック" panose="020B0600070205080204" pitchFamily="34" charset="-128"/>
              </a:defRPr>
            </a:lvl1pPr>
            <a:lvl2pPr marL="742950" indent="-285750">
              <a:defRPr sz="2400">
                <a:solidFill>
                  <a:schemeClr val="tx1"/>
                </a:solidFill>
                <a:latin typeface="Times New Roman" panose="02020603050405020304" pitchFamily="18" charset="0"/>
                <a:ea typeface="ＭＳ Ｐゴシック" panose="020B0600070205080204" pitchFamily="34" charset="-128"/>
              </a:defRPr>
            </a:lvl2pPr>
            <a:lvl3pPr marL="1143000" indent="-228600">
              <a:defRPr sz="2400">
                <a:solidFill>
                  <a:schemeClr val="tx1"/>
                </a:solidFill>
                <a:latin typeface="Times New Roman" panose="02020603050405020304" pitchFamily="18" charset="0"/>
                <a:ea typeface="ＭＳ Ｐゴシック" panose="020B0600070205080204" pitchFamily="34" charset="-128"/>
              </a:defRPr>
            </a:lvl3pPr>
            <a:lvl4pPr marL="1600200" indent="-228600">
              <a:defRPr sz="2400">
                <a:solidFill>
                  <a:schemeClr val="tx1"/>
                </a:solidFill>
                <a:latin typeface="Times New Roman" panose="02020603050405020304" pitchFamily="18" charset="0"/>
                <a:ea typeface="ＭＳ Ｐゴシック" panose="020B0600070205080204" pitchFamily="34" charset="-128"/>
              </a:defRPr>
            </a:lvl4pPr>
            <a:lvl5pPr marL="2057400" indent="-22860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fld id="{731961CC-2A7B-6B4E-B800-A8F14F2B5665}" type="slidenum">
              <a:rPr lang="en-US" altLang="en-US" sz="1400"/>
              <a:pPr/>
              <a:t>43</a:t>
            </a:fld>
            <a:endParaRPr lang="en-US" altLang="en-US" sz="1400"/>
          </a:p>
        </p:txBody>
      </p:sp>
      <p:sp>
        <p:nvSpPr>
          <p:cNvPr id="49156" name="TextBox 6">
            <a:extLst>
              <a:ext uri="{FF2B5EF4-FFF2-40B4-BE49-F238E27FC236}">
                <a16:creationId xmlns:a16="http://schemas.microsoft.com/office/drawing/2014/main" id="{80DDD176-AB78-094B-2F46-F74F23FA63AE}"/>
              </a:ext>
            </a:extLst>
          </p:cNvPr>
          <p:cNvSpPr txBox="1">
            <a:spLocks noChangeArrowheads="1"/>
          </p:cNvSpPr>
          <p:nvPr/>
        </p:nvSpPr>
        <p:spPr bwMode="auto">
          <a:xfrm>
            <a:off x="228600" y="990600"/>
            <a:ext cx="9032875" cy="4894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ea typeface="ＭＳ Ｐゴシック" panose="020B0600070205080204" pitchFamily="34" charset="-128"/>
              </a:defRPr>
            </a:lvl1pPr>
            <a:lvl2pPr marL="742950" indent="-285750">
              <a:defRPr sz="2400">
                <a:solidFill>
                  <a:schemeClr val="tx1"/>
                </a:solidFill>
                <a:latin typeface="Times New Roman" panose="02020603050405020304" pitchFamily="18" charset="0"/>
                <a:ea typeface="ＭＳ Ｐゴシック" panose="020B0600070205080204" pitchFamily="34" charset="-128"/>
              </a:defRPr>
            </a:lvl2pPr>
            <a:lvl3pPr marL="1143000" indent="-228600">
              <a:defRPr sz="2400">
                <a:solidFill>
                  <a:schemeClr val="tx1"/>
                </a:solidFill>
                <a:latin typeface="Times New Roman" panose="02020603050405020304" pitchFamily="18" charset="0"/>
                <a:ea typeface="ＭＳ Ｐゴシック" panose="020B0600070205080204" pitchFamily="34" charset="-128"/>
              </a:defRPr>
            </a:lvl3pPr>
            <a:lvl4pPr marL="1600200" indent="-228600">
              <a:defRPr sz="2400">
                <a:solidFill>
                  <a:schemeClr val="tx1"/>
                </a:solidFill>
                <a:latin typeface="Times New Roman" panose="02020603050405020304" pitchFamily="18" charset="0"/>
                <a:ea typeface="ＭＳ Ｐゴシック" panose="020B0600070205080204" pitchFamily="34" charset="-128"/>
              </a:defRPr>
            </a:lvl4pPr>
            <a:lvl5pPr marL="2057400" indent="-228600">
              <a:defRPr sz="24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r>
              <a:rPr lang="en-US" altLang="en-US">
                <a:latin typeface="Courier New" panose="02070309020205020404" pitchFamily="49" charset="0"/>
                <a:cs typeface="Courier New" panose="02070309020205020404" pitchFamily="49" charset="0"/>
              </a:rPr>
              <a:t>#include "Transaction.h"</a:t>
            </a:r>
          </a:p>
          <a:p>
            <a:br>
              <a:rPr lang="en-US" altLang="en-US">
                <a:latin typeface="Courier New" panose="02070309020205020404" pitchFamily="49" charset="0"/>
                <a:cs typeface="Courier New" panose="02070309020205020404" pitchFamily="49" charset="0"/>
              </a:rPr>
            </a:br>
            <a:endParaRPr lang="en-US" altLang="en-US">
              <a:latin typeface="Courier New" panose="02070309020205020404" pitchFamily="49" charset="0"/>
              <a:cs typeface="Courier New" panose="02070309020205020404" pitchFamily="49" charset="0"/>
            </a:endParaRPr>
          </a:p>
          <a:p>
            <a:r>
              <a:rPr lang="en-US" altLang="en-US" b="1">
                <a:solidFill>
                  <a:srgbClr val="FF0000"/>
                </a:solidFill>
                <a:latin typeface="Courier New" panose="02070309020205020404" pitchFamily="49" charset="0"/>
                <a:cs typeface="Courier New" panose="02070309020205020404" pitchFamily="49" charset="0"/>
              </a:rPr>
              <a:t>unsigned int Transaction::transaction_count { };</a:t>
            </a:r>
          </a:p>
          <a:p>
            <a:r>
              <a:rPr lang="en-US" altLang="en-US" b="1">
                <a:solidFill>
                  <a:srgbClr val="FF0000"/>
                </a:solidFill>
                <a:latin typeface="Courier New" panose="02070309020205020404" pitchFamily="49" charset="0"/>
                <a:cs typeface="Courier New" panose="02070309020205020404" pitchFamily="49" charset="0"/>
              </a:rPr>
              <a:t>// unsigned int transaction_count = 0;</a:t>
            </a:r>
          </a:p>
          <a:p>
            <a:br>
              <a:rPr lang="en-US" altLang="en-US">
                <a:latin typeface="Courier New" panose="02070309020205020404" pitchFamily="49" charset="0"/>
                <a:cs typeface="Courier New" panose="02070309020205020404" pitchFamily="49" charset="0"/>
              </a:rPr>
            </a:br>
            <a:endParaRPr lang="en-US" altLang="en-US">
              <a:latin typeface="Courier New" panose="02070309020205020404" pitchFamily="49" charset="0"/>
              <a:cs typeface="Courier New" panose="02070309020205020404" pitchFamily="49" charset="0"/>
            </a:endParaRPr>
          </a:p>
          <a:p>
            <a:r>
              <a:rPr lang="en-US" altLang="en-US">
                <a:latin typeface="Courier New" panose="02070309020205020404" pitchFamily="49" charset="0"/>
                <a:cs typeface="Courier New" panose="02070309020205020404" pitchFamily="49" charset="0"/>
              </a:rPr>
              <a:t>Transaction::Transaction(unsigned int arg_type)</a:t>
            </a:r>
          </a:p>
          <a:p>
            <a:r>
              <a:rPr lang="en-US" altLang="en-US">
                <a:latin typeface="Courier New" panose="02070309020205020404" pitchFamily="49" charset="0"/>
                <a:cs typeface="Courier New" panose="02070309020205020404" pitchFamily="49" charset="0"/>
              </a:rPr>
              <a:t>{</a:t>
            </a:r>
          </a:p>
          <a:p>
            <a:r>
              <a:rPr lang="en-US" altLang="en-US">
                <a:latin typeface="Courier New" panose="02070309020205020404" pitchFamily="49" charset="0"/>
                <a:cs typeface="Courier New" panose="02070309020205020404" pitchFamily="49" charset="0"/>
              </a:rPr>
              <a:t>  Transaction::transaction_count++;</a:t>
            </a:r>
          </a:p>
          <a:p>
            <a:r>
              <a:rPr lang="en-US" altLang="en-US">
                <a:latin typeface="Courier New" panose="02070309020205020404" pitchFamily="49" charset="0"/>
                <a:cs typeface="Courier New" panose="02070309020205020404" pitchFamily="49" charset="0"/>
              </a:rPr>
              <a:t>  this-&gt;tr_type = arg_type;</a:t>
            </a:r>
          </a:p>
          <a:p>
            <a:r>
              <a:rPr lang="en-US" altLang="en-US">
                <a:latin typeface="Courier New" panose="02070309020205020404" pitchFamily="49" charset="0"/>
                <a:cs typeface="Courier New" panose="02070309020205020404" pitchFamily="49" charset="0"/>
              </a:rPr>
              <a:t>}</a:t>
            </a:r>
          </a:p>
          <a:p>
            <a:endParaRPr lang="en-US" altLang="en-US">
              <a:latin typeface="Courier New" panose="02070309020205020404" pitchFamily="49" charset="0"/>
              <a:cs typeface="Courier New" panose="02070309020205020404" pitchFamily="49"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Date Placeholder 3">
            <a:extLst>
              <a:ext uri="{FF2B5EF4-FFF2-40B4-BE49-F238E27FC236}">
                <a16:creationId xmlns:a16="http://schemas.microsoft.com/office/drawing/2014/main" id="{A91D2056-8683-BF48-4A64-739F377A0F6D}"/>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AF12A140-E54F-ED47-9F08-913AD31EC9B3}" type="datetime1">
              <a:rPr lang="en-US" altLang="en-US" sz="1400" smtClean="0"/>
              <a:t>3/13/25</a:t>
            </a:fld>
            <a:endParaRPr lang="en-US" altLang="en-US" sz="1400"/>
          </a:p>
        </p:txBody>
      </p:sp>
      <p:sp>
        <p:nvSpPr>
          <p:cNvPr id="45058" name="Footer Placeholder 4">
            <a:extLst>
              <a:ext uri="{FF2B5EF4-FFF2-40B4-BE49-F238E27FC236}">
                <a16:creationId xmlns:a16="http://schemas.microsoft.com/office/drawing/2014/main" id="{6D052488-E189-8DB6-4E47-E4503F5A7457}"/>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45059" name="Slide Number Placeholder 5">
            <a:extLst>
              <a:ext uri="{FF2B5EF4-FFF2-40B4-BE49-F238E27FC236}">
                <a16:creationId xmlns:a16="http://schemas.microsoft.com/office/drawing/2014/main" id="{4C6BED8A-50CE-F8F5-252E-890E06849D54}"/>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F871EDE9-B09A-7C44-9216-E578EFD7CEEB}" type="slidenum">
              <a:rPr lang="en-US" altLang="en-US" sz="1400"/>
              <a:pPr>
                <a:spcBef>
                  <a:spcPct val="0"/>
                </a:spcBef>
                <a:buClrTx/>
                <a:buSzTx/>
                <a:buFontTx/>
                <a:buNone/>
              </a:pPr>
              <a:t>44</a:t>
            </a:fld>
            <a:endParaRPr lang="en-US" altLang="en-US" sz="1400"/>
          </a:p>
        </p:txBody>
      </p:sp>
      <p:pic>
        <p:nvPicPr>
          <p:cNvPr id="45060" name="Picture 7">
            <a:extLst>
              <a:ext uri="{FF2B5EF4-FFF2-40B4-BE49-F238E27FC236}">
                <a16:creationId xmlns:a16="http://schemas.microsoft.com/office/drawing/2014/main" id="{239F7547-EBE7-94A2-2D77-46D85E1947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8600"/>
            <a:ext cx="9144000" cy="510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Date Placeholder 3">
            <a:extLst>
              <a:ext uri="{FF2B5EF4-FFF2-40B4-BE49-F238E27FC236}">
                <a16:creationId xmlns:a16="http://schemas.microsoft.com/office/drawing/2014/main" id="{A62D3F43-D2EE-F94E-EAAC-4382470B373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11C519FB-03A5-114C-85A5-F40106CC8BAE}" type="datetime1">
              <a:rPr lang="en-US" altLang="en-US" sz="1400" smtClean="0"/>
              <a:t>3/13/25</a:t>
            </a:fld>
            <a:endParaRPr lang="en-US" altLang="en-US" sz="1400"/>
          </a:p>
        </p:txBody>
      </p:sp>
      <p:sp>
        <p:nvSpPr>
          <p:cNvPr id="46082" name="Footer Placeholder 4">
            <a:extLst>
              <a:ext uri="{FF2B5EF4-FFF2-40B4-BE49-F238E27FC236}">
                <a16:creationId xmlns:a16="http://schemas.microsoft.com/office/drawing/2014/main" id="{CBC7B3C5-FB66-2E02-60AB-DF85E16A95E7}"/>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46083" name="Slide Number Placeholder 5">
            <a:extLst>
              <a:ext uri="{FF2B5EF4-FFF2-40B4-BE49-F238E27FC236}">
                <a16:creationId xmlns:a16="http://schemas.microsoft.com/office/drawing/2014/main" id="{64777A1C-0753-9D31-E2BB-B6ACFD47C4D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5DCC426D-45DB-DF4F-A094-C1A87D9817CD}" type="slidenum">
              <a:rPr lang="en-US" altLang="en-US" sz="1400"/>
              <a:pPr>
                <a:spcBef>
                  <a:spcPct val="0"/>
                </a:spcBef>
                <a:buClrTx/>
                <a:buSzTx/>
                <a:buFontTx/>
                <a:buNone/>
              </a:pPr>
              <a:t>45</a:t>
            </a:fld>
            <a:endParaRPr lang="en-US" altLang="en-US" sz="1400"/>
          </a:p>
        </p:txBody>
      </p:sp>
      <p:sp>
        <p:nvSpPr>
          <p:cNvPr id="395266" name="Rectangle 2">
            <a:extLst>
              <a:ext uri="{FF2B5EF4-FFF2-40B4-BE49-F238E27FC236}">
                <a16:creationId xmlns:a16="http://schemas.microsoft.com/office/drawing/2014/main" id="{7B39C588-642E-254B-AAC7-75B2A0AC395E}"/>
              </a:ext>
            </a:extLst>
          </p:cNvPr>
          <p:cNvSpPr>
            <a:spLocks noGrp="1" noChangeArrowheads="1"/>
          </p:cNvSpPr>
          <p:nvPr>
            <p:ph type="title"/>
          </p:nvPr>
        </p:nvSpPr>
        <p:spPr>
          <a:xfrm>
            <a:off x="685800" y="0"/>
            <a:ext cx="7772400" cy="1143000"/>
          </a:xfrm>
        </p:spPr>
        <p:txBody>
          <a:bodyPr/>
          <a:lstStyle/>
          <a:p>
            <a:pPr>
              <a:defRPr/>
            </a:pPr>
            <a:r>
              <a:rPr lang="en-US" altLang="en-US">
                <a:effectLst>
                  <a:outerShdw blurRad="38100" dist="38100" dir="2700000" algn="tl">
                    <a:srgbClr val="C0C0C0"/>
                  </a:outerShdw>
                </a:effectLst>
                <a:ea typeface="ＭＳ Ｐゴシック" panose="020B0600070205080204" pitchFamily="34" charset="-128"/>
              </a:rPr>
              <a:t>An Object</a:t>
            </a:r>
          </a:p>
        </p:txBody>
      </p:sp>
      <p:sp>
        <p:nvSpPr>
          <p:cNvPr id="46085" name="Rectangle 3">
            <a:extLst>
              <a:ext uri="{FF2B5EF4-FFF2-40B4-BE49-F238E27FC236}">
                <a16:creationId xmlns:a16="http://schemas.microsoft.com/office/drawing/2014/main" id="{F4E7C0DF-E1E4-7F4A-D5F2-72002C8902A7}"/>
              </a:ext>
            </a:extLst>
          </p:cNvPr>
          <p:cNvSpPr>
            <a:spLocks noGrp="1" noChangeArrowheads="1"/>
          </p:cNvSpPr>
          <p:nvPr>
            <p:ph type="body" idx="1"/>
          </p:nvPr>
        </p:nvSpPr>
        <p:spPr>
          <a:xfrm>
            <a:off x="685800" y="1143000"/>
            <a:ext cx="7772400" cy="4114800"/>
          </a:xfrm>
        </p:spPr>
        <p:txBody>
          <a:bodyPr/>
          <a:lstStyle/>
          <a:p>
            <a:r>
              <a:rPr lang="en-US" altLang="en-US">
                <a:ea typeface="ＭＳ Ｐゴシック" panose="020B0600070205080204" pitchFamily="34" charset="-128"/>
              </a:rPr>
              <a:t>Integrity/Protection</a:t>
            </a:r>
          </a:p>
          <a:p>
            <a:r>
              <a:rPr lang="en-US" altLang="en-US">
                <a:ea typeface="ＭＳ Ｐゴシック" panose="020B0600070205080204" pitchFamily="34" charset="-128"/>
              </a:rPr>
              <a:t>Reusability</a:t>
            </a:r>
          </a:p>
          <a:p>
            <a:r>
              <a:rPr lang="en-US" altLang="en-US">
                <a:ea typeface="ＭＳ Ｐゴシック" panose="020B0600070205080204" pitchFamily="34" charset="-128"/>
              </a:rPr>
              <a:t>Abstraction</a:t>
            </a:r>
          </a:p>
        </p:txBody>
      </p:sp>
      <p:sp>
        <p:nvSpPr>
          <p:cNvPr id="46086" name="Oval 4">
            <a:extLst>
              <a:ext uri="{FF2B5EF4-FFF2-40B4-BE49-F238E27FC236}">
                <a16:creationId xmlns:a16="http://schemas.microsoft.com/office/drawing/2014/main" id="{4B154A37-8AFF-F8D9-0CCB-2FA8F56262E4}"/>
              </a:ext>
            </a:extLst>
          </p:cNvPr>
          <p:cNvSpPr>
            <a:spLocks noChangeArrowheads="1"/>
          </p:cNvSpPr>
          <p:nvPr/>
        </p:nvSpPr>
        <p:spPr bwMode="auto">
          <a:xfrm>
            <a:off x="4724400" y="2514600"/>
            <a:ext cx="3810000" cy="3581400"/>
          </a:xfrm>
          <a:prstGeom prst="ellipse">
            <a:avLst/>
          </a:prstGeom>
          <a:noFill/>
          <a:ln w="76200" cmpd="tri">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087" name="AutoShape 9">
            <a:extLst>
              <a:ext uri="{FF2B5EF4-FFF2-40B4-BE49-F238E27FC236}">
                <a16:creationId xmlns:a16="http://schemas.microsoft.com/office/drawing/2014/main" id="{D513C017-E246-FFB5-0718-36B389C66095}"/>
              </a:ext>
            </a:extLst>
          </p:cNvPr>
          <p:cNvSpPr>
            <a:spLocks noChangeArrowheads="1"/>
          </p:cNvSpPr>
          <p:nvPr/>
        </p:nvSpPr>
        <p:spPr bwMode="auto">
          <a:xfrm>
            <a:off x="4419600" y="3352800"/>
            <a:ext cx="1066800" cy="762000"/>
          </a:xfrm>
          <a:prstGeom prst="flowChartMagneticDrum">
            <a:avLst/>
          </a:prstGeom>
          <a:solidFill>
            <a:srgbClr val="00009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088" name="AutoShape 10">
            <a:extLst>
              <a:ext uri="{FF2B5EF4-FFF2-40B4-BE49-F238E27FC236}">
                <a16:creationId xmlns:a16="http://schemas.microsoft.com/office/drawing/2014/main" id="{5BCFD517-101B-5AD1-CA93-85A694489A2E}"/>
              </a:ext>
            </a:extLst>
          </p:cNvPr>
          <p:cNvSpPr>
            <a:spLocks noChangeArrowheads="1"/>
          </p:cNvSpPr>
          <p:nvPr/>
        </p:nvSpPr>
        <p:spPr bwMode="auto">
          <a:xfrm>
            <a:off x="4419600" y="4572000"/>
            <a:ext cx="1066800" cy="762000"/>
          </a:xfrm>
          <a:prstGeom prst="flowChartMagneticDrum">
            <a:avLst/>
          </a:prstGeom>
          <a:solidFill>
            <a:srgbClr val="660066"/>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089" name="AutoShape 11">
            <a:extLst>
              <a:ext uri="{FF2B5EF4-FFF2-40B4-BE49-F238E27FC236}">
                <a16:creationId xmlns:a16="http://schemas.microsoft.com/office/drawing/2014/main" id="{95D50F78-001A-6623-EB1C-4AB9E8CEDBF1}"/>
              </a:ext>
            </a:extLst>
          </p:cNvPr>
          <p:cNvSpPr>
            <a:spLocks noChangeArrowheads="1"/>
          </p:cNvSpPr>
          <p:nvPr/>
        </p:nvSpPr>
        <p:spPr bwMode="auto">
          <a:xfrm>
            <a:off x="4191000" y="4038600"/>
            <a:ext cx="1066800" cy="76200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090" name="Line 12">
            <a:extLst>
              <a:ext uri="{FF2B5EF4-FFF2-40B4-BE49-F238E27FC236}">
                <a16:creationId xmlns:a16="http://schemas.microsoft.com/office/drawing/2014/main" id="{D932293A-547F-B172-9155-21EF02EAF56F}"/>
              </a:ext>
            </a:extLst>
          </p:cNvPr>
          <p:cNvSpPr>
            <a:spLocks noChangeShapeType="1"/>
          </p:cNvSpPr>
          <p:nvPr/>
        </p:nvSpPr>
        <p:spPr bwMode="auto">
          <a:xfrm>
            <a:off x="2895600" y="3657600"/>
            <a:ext cx="144780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46091" name="Line 13">
            <a:extLst>
              <a:ext uri="{FF2B5EF4-FFF2-40B4-BE49-F238E27FC236}">
                <a16:creationId xmlns:a16="http://schemas.microsoft.com/office/drawing/2014/main" id="{E8EFD4AE-9F12-1E12-AF71-BBA6E2B8A75D}"/>
              </a:ext>
            </a:extLst>
          </p:cNvPr>
          <p:cNvSpPr>
            <a:spLocks noChangeShapeType="1"/>
          </p:cNvSpPr>
          <p:nvPr/>
        </p:nvSpPr>
        <p:spPr bwMode="auto">
          <a:xfrm>
            <a:off x="2743200" y="3886200"/>
            <a:ext cx="144780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46092" name="Line 14">
            <a:extLst>
              <a:ext uri="{FF2B5EF4-FFF2-40B4-BE49-F238E27FC236}">
                <a16:creationId xmlns:a16="http://schemas.microsoft.com/office/drawing/2014/main" id="{457100F4-F4D0-9E9E-CE6D-228AB61E4894}"/>
              </a:ext>
            </a:extLst>
          </p:cNvPr>
          <p:cNvSpPr>
            <a:spLocks noChangeShapeType="1"/>
          </p:cNvSpPr>
          <p:nvPr/>
        </p:nvSpPr>
        <p:spPr bwMode="auto">
          <a:xfrm>
            <a:off x="2667000" y="4343400"/>
            <a:ext cx="144780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46093" name="Line 15">
            <a:extLst>
              <a:ext uri="{FF2B5EF4-FFF2-40B4-BE49-F238E27FC236}">
                <a16:creationId xmlns:a16="http://schemas.microsoft.com/office/drawing/2014/main" id="{C9BB354E-1ED9-CF00-0291-53DEA664F21F}"/>
              </a:ext>
            </a:extLst>
          </p:cNvPr>
          <p:cNvSpPr>
            <a:spLocks noChangeShapeType="1"/>
          </p:cNvSpPr>
          <p:nvPr/>
        </p:nvSpPr>
        <p:spPr bwMode="auto">
          <a:xfrm>
            <a:off x="2971800" y="5029200"/>
            <a:ext cx="144780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
        <p:nvSpPr>
          <p:cNvPr id="46094" name="Line 16">
            <a:extLst>
              <a:ext uri="{FF2B5EF4-FFF2-40B4-BE49-F238E27FC236}">
                <a16:creationId xmlns:a16="http://schemas.microsoft.com/office/drawing/2014/main" id="{22E3D71D-44F1-08F1-2A54-3622590006A2}"/>
              </a:ext>
            </a:extLst>
          </p:cNvPr>
          <p:cNvSpPr>
            <a:spLocks noChangeShapeType="1"/>
          </p:cNvSpPr>
          <p:nvPr/>
        </p:nvSpPr>
        <p:spPr bwMode="auto">
          <a:xfrm>
            <a:off x="5334000" y="3733800"/>
            <a:ext cx="129540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095" name="Line 17">
            <a:extLst>
              <a:ext uri="{FF2B5EF4-FFF2-40B4-BE49-F238E27FC236}">
                <a16:creationId xmlns:a16="http://schemas.microsoft.com/office/drawing/2014/main" id="{57220784-7299-7B1D-FE82-5E8637AAC79E}"/>
              </a:ext>
            </a:extLst>
          </p:cNvPr>
          <p:cNvSpPr>
            <a:spLocks noChangeShapeType="1"/>
          </p:cNvSpPr>
          <p:nvPr/>
        </p:nvSpPr>
        <p:spPr bwMode="auto">
          <a:xfrm>
            <a:off x="5105400" y="4419600"/>
            <a:ext cx="76200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096" name="Line 18">
            <a:extLst>
              <a:ext uri="{FF2B5EF4-FFF2-40B4-BE49-F238E27FC236}">
                <a16:creationId xmlns:a16="http://schemas.microsoft.com/office/drawing/2014/main" id="{FB96D29E-5720-324E-FC35-40D6F75C17B5}"/>
              </a:ext>
            </a:extLst>
          </p:cNvPr>
          <p:cNvSpPr>
            <a:spLocks noChangeShapeType="1"/>
          </p:cNvSpPr>
          <p:nvPr/>
        </p:nvSpPr>
        <p:spPr bwMode="auto">
          <a:xfrm>
            <a:off x="5334000" y="4953000"/>
            <a:ext cx="1295400" cy="0"/>
          </a:xfrm>
          <a:prstGeom prst="line">
            <a:avLst/>
          </a:prstGeom>
          <a:noFill/>
          <a:ln w="1270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6097" name="Oval 2">
            <a:extLst>
              <a:ext uri="{FF2B5EF4-FFF2-40B4-BE49-F238E27FC236}">
                <a16:creationId xmlns:a16="http://schemas.microsoft.com/office/drawing/2014/main" id="{05BACEC6-9C78-95DD-EDFE-CEA600C3472C}"/>
              </a:ext>
            </a:extLst>
          </p:cNvPr>
          <p:cNvSpPr>
            <a:spLocks noChangeArrowheads="1"/>
          </p:cNvSpPr>
          <p:nvPr/>
        </p:nvSpPr>
        <p:spPr bwMode="auto">
          <a:xfrm>
            <a:off x="5486400" y="2209800"/>
            <a:ext cx="1219200" cy="1219200"/>
          </a:xfrm>
          <a:prstGeom prst="ellipse">
            <a:avLst/>
          </a:prstGeom>
          <a:solidFill>
            <a:srgbClr val="FF66CC"/>
          </a:solidFill>
          <a:ln w="76200" cmpd="tri">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098" name="Oval 24">
            <a:extLst>
              <a:ext uri="{FF2B5EF4-FFF2-40B4-BE49-F238E27FC236}">
                <a16:creationId xmlns:a16="http://schemas.microsoft.com/office/drawing/2014/main" id="{25773FC4-586D-4D03-97BE-3A48006C4950}"/>
              </a:ext>
            </a:extLst>
          </p:cNvPr>
          <p:cNvSpPr>
            <a:spLocks noChangeArrowheads="1"/>
          </p:cNvSpPr>
          <p:nvPr/>
        </p:nvSpPr>
        <p:spPr bwMode="auto">
          <a:xfrm>
            <a:off x="6934200" y="4648200"/>
            <a:ext cx="990600" cy="990600"/>
          </a:xfrm>
          <a:prstGeom prst="ellipse">
            <a:avLst/>
          </a:prstGeom>
          <a:solidFill>
            <a:schemeClr val="accent1"/>
          </a:solidFill>
          <a:ln w="76200" cmpd="tri">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099" name="AutoShape 11">
            <a:extLst>
              <a:ext uri="{FF2B5EF4-FFF2-40B4-BE49-F238E27FC236}">
                <a16:creationId xmlns:a16="http://schemas.microsoft.com/office/drawing/2014/main" id="{A04F13A4-6867-6114-AE6B-754040F5328D}"/>
              </a:ext>
            </a:extLst>
          </p:cNvPr>
          <p:cNvSpPr>
            <a:spLocks noChangeArrowheads="1"/>
          </p:cNvSpPr>
          <p:nvPr/>
        </p:nvSpPr>
        <p:spPr bwMode="auto">
          <a:xfrm>
            <a:off x="5334000" y="2743200"/>
            <a:ext cx="533400" cy="381000"/>
          </a:xfrm>
          <a:prstGeom prst="flowChartMagneticDrum">
            <a:avLst/>
          </a:prstGeom>
          <a:solidFill>
            <a:srgbClr val="CCFFCC"/>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100" name="AutoShape 11">
            <a:extLst>
              <a:ext uri="{FF2B5EF4-FFF2-40B4-BE49-F238E27FC236}">
                <a16:creationId xmlns:a16="http://schemas.microsoft.com/office/drawing/2014/main" id="{7750B373-1426-0A04-A6F2-CB7EFB9FFC6A}"/>
              </a:ext>
            </a:extLst>
          </p:cNvPr>
          <p:cNvSpPr>
            <a:spLocks noChangeArrowheads="1"/>
          </p:cNvSpPr>
          <p:nvPr/>
        </p:nvSpPr>
        <p:spPr bwMode="auto">
          <a:xfrm>
            <a:off x="5181600" y="2438400"/>
            <a:ext cx="533400" cy="381000"/>
          </a:xfrm>
          <a:prstGeom prst="flowChartMagneticDrum">
            <a:avLst/>
          </a:prstGeom>
          <a:solidFill>
            <a:srgbClr val="FF000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101" name="AutoShape 11">
            <a:extLst>
              <a:ext uri="{FF2B5EF4-FFF2-40B4-BE49-F238E27FC236}">
                <a16:creationId xmlns:a16="http://schemas.microsoft.com/office/drawing/2014/main" id="{3C600BAD-5EC8-1498-6EE7-830A8799AB47}"/>
              </a:ext>
            </a:extLst>
          </p:cNvPr>
          <p:cNvSpPr>
            <a:spLocks noChangeArrowheads="1"/>
          </p:cNvSpPr>
          <p:nvPr/>
        </p:nvSpPr>
        <p:spPr bwMode="auto">
          <a:xfrm>
            <a:off x="6629400" y="4724400"/>
            <a:ext cx="533400" cy="381000"/>
          </a:xfrm>
          <a:prstGeom prst="flowChartMagneticDrum">
            <a:avLst/>
          </a:prstGeom>
          <a:solidFill>
            <a:srgbClr val="00800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102" name="Oval 28">
            <a:extLst>
              <a:ext uri="{FF2B5EF4-FFF2-40B4-BE49-F238E27FC236}">
                <a16:creationId xmlns:a16="http://schemas.microsoft.com/office/drawing/2014/main" id="{7DDCEB3A-0CD6-BF3E-C4D1-3197FB93AB90}"/>
              </a:ext>
            </a:extLst>
          </p:cNvPr>
          <p:cNvSpPr>
            <a:spLocks noChangeArrowheads="1"/>
          </p:cNvSpPr>
          <p:nvPr/>
        </p:nvSpPr>
        <p:spPr bwMode="auto">
          <a:xfrm>
            <a:off x="7315200" y="4800600"/>
            <a:ext cx="381000" cy="381000"/>
          </a:xfrm>
          <a:prstGeom prst="ellipse">
            <a:avLst/>
          </a:prstGeom>
          <a:solidFill>
            <a:srgbClr val="FF6600"/>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103" name="Oval 29">
            <a:extLst>
              <a:ext uri="{FF2B5EF4-FFF2-40B4-BE49-F238E27FC236}">
                <a16:creationId xmlns:a16="http://schemas.microsoft.com/office/drawing/2014/main" id="{056CA530-7332-9D2E-3B7F-0B897CBA057E}"/>
              </a:ext>
            </a:extLst>
          </p:cNvPr>
          <p:cNvSpPr>
            <a:spLocks noChangeArrowheads="1"/>
          </p:cNvSpPr>
          <p:nvPr/>
        </p:nvSpPr>
        <p:spPr bwMode="auto">
          <a:xfrm>
            <a:off x="5867400" y="2286000"/>
            <a:ext cx="381000" cy="381000"/>
          </a:xfrm>
          <a:prstGeom prst="ellipse">
            <a:avLst/>
          </a:prstGeom>
          <a:solidFill>
            <a:srgbClr val="3366FF"/>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104" name="Oval 30">
            <a:extLst>
              <a:ext uri="{FF2B5EF4-FFF2-40B4-BE49-F238E27FC236}">
                <a16:creationId xmlns:a16="http://schemas.microsoft.com/office/drawing/2014/main" id="{3536DC52-344E-E633-0479-4DC5E7514A4B}"/>
              </a:ext>
            </a:extLst>
          </p:cNvPr>
          <p:cNvSpPr>
            <a:spLocks noChangeArrowheads="1"/>
          </p:cNvSpPr>
          <p:nvPr/>
        </p:nvSpPr>
        <p:spPr bwMode="auto">
          <a:xfrm>
            <a:off x="6172200" y="2590800"/>
            <a:ext cx="381000" cy="381000"/>
          </a:xfrm>
          <a:prstGeom prst="ellipse">
            <a:avLst/>
          </a:prstGeom>
          <a:solidFill>
            <a:srgbClr val="3366FF"/>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105" name="Oval 31">
            <a:extLst>
              <a:ext uri="{FF2B5EF4-FFF2-40B4-BE49-F238E27FC236}">
                <a16:creationId xmlns:a16="http://schemas.microsoft.com/office/drawing/2014/main" id="{6A38940A-8B01-16AD-AAA5-72E63FF8E700}"/>
              </a:ext>
            </a:extLst>
          </p:cNvPr>
          <p:cNvSpPr>
            <a:spLocks noChangeArrowheads="1"/>
          </p:cNvSpPr>
          <p:nvPr/>
        </p:nvSpPr>
        <p:spPr bwMode="auto">
          <a:xfrm>
            <a:off x="5943600" y="2971800"/>
            <a:ext cx="381000" cy="381000"/>
          </a:xfrm>
          <a:prstGeom prst="ellipse">
            <a:avLst/>
          </a:prstGeom>
          <a:solidFill>
            <a:srgbClr val="800000"/>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106" name="Diamond 4">
            <a:extLst>
              <a:ext uri="{FF2B5EF4-FFF2-40B4-BE49-F238E27FC236}">
                <a16:creationId xmlns:a16="http://schemas.microsoft.com/office/drawing/2014/main" id="{A741A06C-9429-FADE-9BCE-646F5D6D9674}"/>
              </a:ext>
            </a:extLst>
          </p:cNvPr>
          <p:cNvSpPr>
            <a:spLocks noChangeArrowheads="1"/>
          </p:cNvSpPr>
          <p:nvPr/>
        </p:nvSpPr>
        <p:spPr bwMode="auto">
          <a:xfrm>
            <a:off x="5867400" y="4114800"/>
            <a:ext cx="685800" cy="533400"/>
          </a:xfrm>
          <a:prstGeom prst="diamond">
            <a:avLst/>
          </a:prstGeom>
          <a:solidFill>
            <a:schemeClr val="accent1"/>
          </a:solidFill>
          <a:ln w="12700">
            <a:solidFill>
              <a:schemeClr val="tx1"/>
            </a:solidFill>
            <a:round/>
            <a:headEnd type="none" w="sm" len="sm"/>
            <a:tailEnd type="none" w="sm" len="sm"/>
          </a:ln>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sp>
        <p:nvSpPr>
          <p:cNvPr id="46107" name="AutoShape 11">
            <a:extLst>
              <a:ext uri="{FF2B5EF4-FFF2-40B4-BE49-F238E27FC236}">
                <a16:creationId xmlns:a16="http://schemas.microsoft.com/office/drawing/2014/main" id="{F8508F82-E5CC-CF4E-CA94-A169D6412FA5}"/>
              </a:ext>
            </a:extLst>
          </p:cNvPr>
          <p:cNvSpPr>
            <a:spLocks noChangeArrowheads="1"/>
          </p:cNvSpPr>
          <p:nvPr/>
        </p:nvSpPr>
        <p:spPr bwMode="auto">
          <a:xfrm>
            <a:off x="6629400" y="3429000"/>
            <a:ext cx="914400" cy="609600"/>
          </a:xfrm>
          <a:prstGeom prst="flowChartMagneticDrum">
            <a:avLst/>
          </a:prstGeom>
          <a:solidFill>
            <a:srgbClr val="FFFF00"/>
          </a:solidFill>
          <a:ln w="12700">
            <a:solidFill>
              <a:schemeClr val="tx1"/>
            </a:solidFill>
            <a:round/>
            <a:headEnd type="none" w="sm" len="sm"/>
            <a:tailEnd type="none" w="sm" len="sm"/>
          </a:ln>
        </p:spPr>
        <p:txBody>
          <a:bodyPr wrap="none" anchor="ct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endParaRPr lang="en-US" altLang="en-US" sz="2400"/>
          </a:p>
        </p:txBody>
      </p:sp>
      <p:cxnSp>
        <p:nvCxnSpPr>
          <p:cNvPr id="46108" name="Curved Connector 3">
            <a:extLst>
              <a:ext uri="{FF2B5EF4-FFF2-40B4-BE49-F238E27FC236}">
                <a16:creationId xmlns:a16="http://schemas.microsoft.com/office/drawing/2014/main" id="{25234387-CA27-BFEB-56D1-6133CFDAEF66}"/>
              </a:ext>
            </a:extLst>
          </p:cNvPr>
          <p:cNvCxnSpPr>
            <a:cxnSpLocks noChangeShapeType="1"/>
            <a:stCxn id="46107" idx="4"/>
          </p:cNvCxnSpPr>
          <p:nvPr/>
        </p:nvCxnSpPr>
        <p:spPr bwMode="auto">
          <a:xfrm flipH="1">
            <a:off x="6553200" y="3733800"/>
            <a:ext cx="990600" cy="685800"/>
          </a:xfrm>
          <a:prstGeom prst="curvedConnector3">
            <a:avLst>
              <a:gd name="adj1" fmla="val -23079"/>
            </a:avLst>
          </a:prstGeom>
          <a:noFill/>
          <a:ln w="12700">
            <a:solidFill>
              <a:schemeClr val="tx1"/>
            </a:solidFill>
            <a:round/>
            <a:headEnd type="none" w="sm" len="sm"/>
            <a:tailEnd type="arrow" w="med" len="med"/>
          </a:ln>
          <a:extLst>
            <a:ext uri="{909E8E84-426E-40DD-AFC4-6F175D3DCCD1}">
              <a14:hiddenFill xmlns:a14="http://schemas.microsoft.com/office/drawing/2010/main">
                <a:noFill/>
              </a14:hiddenFill>
            </a:ext>
          </a:extLst>
        </p:spPr>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2C08C-49EA-184C-A7D7-4955D525A7DE}"/>
              </a:ext>
            </a:extLst>
          </p:cNvPr>
          <p:cNvSpPr>
            <a:spLocks noGrp="1"/>
          </p:cNvSpPr>
          <p:nvPr>
            <p:ph type="title"/>
          </p:nvPr>
        </p:nvSpPr>
        <p:spPr/>
        <p:txBody>
          <a:bodyPr/>
          <a:lstStyle/>
          <a:p>
            <a:pPr>
              <a:defRPr/>
            </a:pPr>
            <a:r>
              <a:rPr lang="en-US" dirty="0"/>
              <a:t>Two sides of OO*</a:t>
            </a:r>
          </a:p>
        </p:txBody>
      </p:sp>
      <p:sp>
        <p:nvSpPr>
          <p:cNvPr id="48130" name="Date Placeholder 3">
            <a:extLst>
              <a:ext uri="{FF2B5EF4-FFF2-40B4-BE49-F238E27FC236}">
                <a16:creationId xmlns:a16="http://schemas.microsoft.com/office/drawing/2014/main" id="{034D3C55-9FA1-67A8-2BA7-CB045B228A5E}"/>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A873BE66-D6A6-BD4B-8A36-5D7DCBA6FDF9}" type="datetime1">
              <a:rPr lang="en-US" altLang="en-US" sz="1400" smtClean="0"/>
              <a:t>3/13/25</a:t>
            </a:fld>
            <a:endParaRPr lang="en-US" altLang="en-US" sz="1400"/>
          </a:p>
        </p:txBody>
      </p:sp>
      <p:sp>
        <p:nvSpPr>
          <p:cNvPr id="48131" name="Footer Placeholder 4">
            <a:extLst>
              <a:ext uri="{FF2B5EF4-FFF2-40B4-BE49-F238E27FC236}">
                <a16:creationId xmlns:a16="http://schemas.microsoft.com/office/drawing/2014/main" id="{21DFD451-98CE-718E-367A-B4CF30EBC46C}"/>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48132" name="Slide Number Placeholder 5">
            <a:extLst>
              <a:ext uri="{FF2B5EF4-FFF2-40B4-BE49-F238E27FC236}">
                <a16:creationId xmlns:a16="http://schemas.microsoft.com/office/drawing/2014/main" id="{B9D08A2E-C883-305D-B38C-156A300448A2}"/>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54CFC7E0-1C15-8345-AD2E-9A522F373047}" type="slidenum">
              <a:rPr lang="en-US" altLang="en-US" sz="1400"/>
              <a:pPr>
                <a:spcBef>
                  <a:spcPct val="0"/>
                </a:spcBef>
                <a:buClrTx/>
                <a:buSzTx/>
                <a:buFontTx/>
                <a:buNone/>
              </a:pPr>
              <a:t>46</a:t>
            </a:fld>
            <a:endParaRPr lang="en-US" altLang="en-US" sz="1400"/>
          </a:p>
        </p:txBody>
      </p:sp>
      <p:sp>
        <p:nvSpPr>
          <p:cNvPr id="48133" name="TextBox 6">
            <a:extLst>
              <a:ext uri="{FF2B5EF4-FFF2-40B4-BE49-F238E27FC236}">
                <a16:creationId xmlns:a16="http://schemas.microsoft.com/office/drawing/2014/main" id="{D640EFF6-4E0F-FDEA-0F84-3665BF7A2FAE}"/>
              </a:ext>
            </a:extLst>
          </p:cNvPr>
          <p:cNvSpPr txBox="1">
            <a:spLocks noChangeArrowheads="1"/>
          </p:cNvSpPr>
          <p:nvPr/>
        </p:nvSpPr>
        <p:spPr bwMode="auto">
          <a:xfrm>
            <a:off x="4876800" y="5105400"/>
            <a:ext cx="40528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b="1" u="sng">
                <a:solidFill>
                  <a:srgbClr val="7030A0"/>
                </a:solidFill>
              </a:rPr>
              <a:t>Better Software Development</a:t>
            </a:r>
          </a:p>
        </p:txBody>
      </p:sp>
      <p:sp>
        <p:nvSpPr>
          <p:cNvPr id="48134" name="TextBox 10">
            <a:extLst>
              <a:ext uri="{FF2B5EF4-FFF2-40B4-BE49-F238E27FC236}">
                <a16:creationId xmlns:a16="http://schemas.microsoft.com/office/drawing/2014/main" id="{59E8971A-0560-2DAB-8EB2-E188BFDD21D5}"/>
              </a:ext>
            </a:extLst>
          </p:cNvPr>
          <p:cNvSpPr txBox="1">
            <a:spLocks noChangeArrowheads="1"/>
          </p:cNvSpPr>
          <p:nvPr/>
        </p:nvSpPr>
        <p:spPr bwMode="auto">
          <a:xfrm>
            <a:off x="381000" y="1485900"/>
            <a:ext cx="44338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b="1" u="sng">
                <a:solidFill>
                  <a:srgbClr val="FF0000"/>
                </a:solidFill>
              </a:rPr>
              <a:t>Complexity of the Problem itself</a:t>
            </a:r>
          </a:p>
        </p:txBody>
      </p:sp>
      <p:cxnSp>
        <p:nvCxnSpPr>
          <p:cNvPr id="48135" name="Straight Arrow Connector 7">
            <a:extLst>
              <a:ext uri="{FF2B5EF4-FFF2-40B4-BE49-F238E27FC236}">
                <a16:creationId xmlns:a16="http://schemas.microsoft.com/office/drawing/2014/main" id="{B6920B2E-9A52-A669-8B54-CC4A4BC3E14D}"/>
              </a:ext>
            </a:extLst>
          </p:cNvPr>
          <p:cNvCxnSpPr>
            <a:cxnSpLocks noChangeShapeType="1"/>
          </p:cNvCxnSpPr>
          <p:nvPr/>
        </p:nvCxnSpPr>
        <p:spPr bwMode="auto">
          <a:xfrm>
            <a:off x="2590800" y="2133600"/>
            <a:ext cx="990600" cy="685800"/>
          </a:xfrm>
          <a:prstGeom prst="straightConnector1">
            <a:avLst/>
          </a:prstGeom>
          <a:noFill/>
          <a:ln w="57150" algn="ctr">
            <a:solidFill>
              <a:schemeClr val="tx1"/>
            </a:solidFill>
            <a:round/>
            <a:headEnd type="none" w="sm" len="sm"/>
            <a:tailEnd type="triangle" w="med" len="med"/>
          </a:ln>
          <a:extLst>
            <a:ext uri="{909E8E84-426E-40DD-AFC4-6F175D3DCCD1}">
              <a14:hiddenFill xmlns:a14="http://schemas.microsoft.com/office/drawing/2010/main">
                <a:noFill/>
              </a14:hiddenFill>
            </a:ext>
          </a:extLst>
        </p:spPr>
      </p:cxnSp>
      <p:cxnSp>
        <p:nvCxnSpPr>
          <p:cNvPr id="48136" name="Straight Arrow Connector 12">
            <a:extLst>
              <a:ext uri="{FF2B5EF4-FFF2-40B4-BE49-F238E27FC236}">
                <a16:creationId xmlns:a16="http://schemas.microsoft.com/office/drawing/2014/main" id="{A41E0228-B9F9-4C34-C83F-31806F1C48E0}"/>
              </a:ext>
            </a:extLst>
          </p:cNvPr>
          <p:cNvCxnSpPr>
            <a:cxnSpLocks/>
          </p:cNvCxnSpPr>
          <p:nvPr/>
        </p:nvCxnSpPr>
        <p:spPr bwMode="auto">
          <a:xfrm flipH="1" flipV="1">
            <a:off x="5981700" y="4303713"/>
            <a:ext cx="1143000" cy="801687"/>
          </a:xfrm>
          <a:prstGeom prst="straightConnector1">
            <a:avLst/>
          </a:prstGeom>
          <a:noFill/>
          <a:ln w="57150" algn="ctr">
            <a:solidFill>
              <a:schemeClr val="tx1"/>
            </a:solidFill>
            <a:round/>
            <a:headEnd type="none" w="sm" len="sm"/>
            <a:tailEnd type="triangle" w="med" len="med"/>
          </a:ln>
          <a:extLst>
            <a:ext uri="{909E8E84-426E-40DD-AFC4-6F175D3DCCD1}">
              <a14:hiddenFill xmlns:a14="http://schemas.microsoft.com/office/drawing/2010/main">
                <a:noFill/>
              </a14:hiddenFill>
            </a:ext>
          </a:extLst>
        </p:spPr>
      </p:cxnSp>
      <p:sp>
        <p:nvSpPr>
          <p:cNvPr id="10" name="Cloud 9">
            <a:extLst>
              <a:ext uri="{FF2B5EF4-FFF2-40B4-BE49-F238E27FC236}">
                <a16:creationId xmlns:a16="http://schemas.microsoft.com/office/drawing/2014/main" id="{67E50091-2AB9-B242-AFE2-98E3051F9F61}"/>
              </a:ext>
            </a:extLst>
          </p:cNvPr>
          <p:cNvSpPr/>
          <p:nvPr/>
        </p:nvSpPr>
        <p:spPr bwMode="auto">
          <a:xfrm>
            <a:off x="3135313" y="2938463"/>
            <a:ext cx="3009900" cy="1365250"/>
          </a:xfrm>
          <a:prstGeom prst="cloud">
            <a:avLst/>
          </a:prstGeom>
          <a:solidFill>
            <a:schemeClr val="accent1"/>
          </a:solidFill>
          <a:ln w="12700" cap="flat" cmpd="sng" algn="ctr">
            <a:solidFill>
              <a:schemeClr val="tx1"/>
            </a:solidFill>
            <a:prstDash val="solid"/>
            <a:round/>
            <a:headEnd type="none" w="sm" len="sm"/>
            <a:tailEnd type="none" w="sm" len="sm"/>
          </a:ln>
          <a:effectLst/>
        </p:spPr>
        <p:txBody>
          <a:bodyPr/>
          <a:lstStyle/>
          <a:p>
            <a:pPr algn="ctr">
              <a:defRPr/>
            </a:pPr>
            <a:r>
              <a:rPr lang="en-US" dirty="0">
                <a:latin typeface="Times New Roman" pitchFamily="1" charset="0"/>
              </a:rPr>
              <a:t>Solving real problems!!</a:t>
            </a:r>
          </a:p>
        </p:txBody>
      </p:sp>
      <p:sp>
        <p:nvSpPr>
          <p:cNvPr id="48138" name="TextBox 13">
            <a:extLst>
              <a:ext uri="{FF2B5EF4-FFF2-40B4-BE49-F238E27FC236}">
                <a16:creationId xmlns:a16="http://schemas.microsoft.com/office/drawing/2014/main" id="{1A8CCD52-9EF1-5728-3B14-EB434670D4FF}"/>
              </a:ext>
            </a:extLst>
          </p:cNvPr>
          <p:cNvSpPr txBox="1">
            <a:spLocks noChangeArrowheads="1"/>
          </p:cNvSpPr>
          <p:nvPr/>
        </p:nvSpPr>
        <p:spPr bwMode="auto">
          <a:xfrm>
            <a:off x="3929063" y="2357438"/>
            <a:ext cx="49307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a:t>Choosing the right-level of abstraction</a:t>
            </a:r>
          </a:p>
        </p:txBody>
      </p:sp>
      <p:sp>
        <p:nvSpPr>
          <p:cNvPr id="48139" name="TextBox 11">
            <a:extLst>
              <a:ext uri="{FF2B5EF4-FFF2-40B4-BE49-F238E27FC236}">
                <a16:creationId xmlns:a16="http://schemas.microsoft.com/office/drawing/2014/main" id="{CE0859F3-A0B8-A5BB-6A2C-E4339B3EF902}"/>
              </a:ext>
            </a:extLst>
          </p:cNvPr>
          <p:cNvSpPr txBox="1">
            <a:spLocks noChangeArrowheads="1"/>
          </p:cNvSpPr>
          <p:nvPr/>
        </p:nvSpPr>
        <p:spPr bwMode="auto">
          <a:xfrm>
            <a:off x="523875" y="4489450"/>
            <a:ext cx="3800475" cy="1201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b="1" u="sng">
                <a:solidFill>
                  <a:srgbClr val="00B050"/>
                </a:solidFill>
              </a:rPr>
              <a:t>If you haven’t written the program, you don’t know what you are talking about!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2C08C-49EA-184C-A7D7-4955D525A7DE}"/>
              </a:ext>
            </a:extLst>
          </p:cNvPr>
          <p:cNvSpPr>
            <a:spLocks noGrp="1"/>
          </p:cNvSpPr>
          <p:nvPr>
            <p:ph type="title"/>
          </p:nvPr>
        </p:nvSpPr>
        <p:spPr/>
        <p:txBody>
          <a:bodyPr/>
          <a:lstStyle/>
          <a:p>
            <a:pPr>
              <a:defRPr/>
            </a:pPr>
            <a:r>
              <a:rPr lang="en-US" dirty="0"/>
              <a:t>Two sides of OO*</a:t>
            </a:r>
          </a:p>
        </p:txBody>
      </p:sp>
      <p:sp>
        <p:nvSpPr>
          <p:cNvPr id="17410" name="Date Placeholder 3">
            <a:extLst>
              <a:ext uri="{FF2B5EF4-FFF2-40B4-BE49-F238E27FC236}">
                <a16:creationId xmlns:a16="http://schemas.microsoft.com/office/drawing/2014/main" id="{1C3B4CED-C160-4373-79D7-A4C7CEF341C9}"/>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7700DE45-0F68-534F-B638-C339E2411E88}" type="datetime1">
              <a:rPr lang="en-US" altLang="en-US" sz="1400" smtClean="0"/>
              <a:t>3/13/25</a:t>
            </a:fld>
            <a:endParaRPr lang="en-US" altLang="en-US" sz="1400"/>
          </a:p>
        </p:txBody>
      </p:sp>
      <p:sp>
        <p:nvSpPr>
          <p:cNvPr id="17411" name="Footer Placeholder 4">
            <a:extLst>
              <a:ext uri="{FF2B5EF4-FFF2-40B4-BE49-F238E27FC236}">
                <a16:creationId xmlns:a16="http://schemas.microsoft.com/office/drawing/2014/main" id="{7F480F4B-5EFA-2262-BA7C-C572A8AFAC08}"/>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17412" name="Slide Number Placeholder 5">
            <a:extLst>
              <a:ext uri="{FF2B5EF4-FFF2-40B4-BE49-F238E27FC236}">
                <a16:creationId xmlns:a16="http://schemas.microsoft.com/office/drawing/2014/main" id="{B0DB0ED3-07AA-8CE7-7C9D-FBB32E6837ED}"/>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AF1801EE-7B79-1648-909E-A9E8872C4C75}" type="slidenum">
              <a:rPr lang="en-US" altLang="en-US" sz="1400"/>
              <a:pPr>
                <a:spcBef>
                  <a:spcPct val="0"/>
                </a:spcBef>
                <a:buClrTx/>
                <a:buSzTx/>
                <a:buFontTx/>
                <a:buNone/>
              </a:pPr>
              <a:t>5</a:t>
            </a:fld>
            <a:endParaRPr lang="en-US" altLang="en-US" sz="1400"/>
          </a:p>
        </p:txBody>
      </p:sp>
      <p:sp>
        <p:nvSpPr>
          <p:cNvPr id="17413" name="TextBox 6">
            <a:extLst>
              <a:ext uri="{FF2B5EF4-FFF2-40B4-BE49-F238E27FC236}">
                <a16:creationId xmlns:a16="http://schemas.microsoft.com/office/drawing/2014/main" id="{A0F87C90-072D-1D10-9810-3EDD57A6E95F}"/>
              </a:ext>
            </a:extLst>
          </p:cNvPr>
          <p:cNvSpPr txBox="1">
            <a:spLocks noChangeArrowheads="1"/>
          </p:cNvSpPr>
          <p:nvPr/>
        </p:nvSpPr>
        <p:spPr bwMode="auto">
          <a:xfrm>
            <a:off x="4876800" y="5105400"/>
            <a:ext cx="40528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b="1" u="sng">
                <a:solidFill>
                  <a:srgbClr val="7030A0"/>
                </a:solidFill>
              </a:rPr>
              <a:t>Better Software Development</a:t>
            </a:r>
          </a:p>
        </p:txBody>
      </p:sp>
      <p:sp>
        <p:nvSpPr>
          <p:cNvPr id="17414" name="TextBox 10">
            <a:extLst>
              <a:ext uri="{FF2B5EF4-FFF2-40B4-BE49-F238E27FC236}">
                <a16:creationId xmlns:a16="http://schemas.microsoft.com/office/drawing/2014/main" id="{F671A822-2146-4643-878F-D5A2A665ED03}"/>
              </a:ext>
            </a:extLst>
          </p:cNvPr>
          <p:cNvSpPr txBox="1">
            <a:spLocks noChangeArrowheads="1"/>
          </p:cNvSpPr>
          <p:nvPr/>
        </p:nvSpPr>
        <p:spPr bwMode="auto">
          <a:xfrm>
            <a:off x="381000" y="1485900"/>
            <a:ext cx="44338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b="1" u="sng">
                <a:solidFill>
                  <a:srgbClr val="FF0000"/>
                </a:solidFill>
              </a:rPr>
              <a:t>Complexity of the Problem itself</a:t>
            </a:r>
          </a:p>
        </p:txBody>
      </p:sp>
      <p:cxnSp>
        <p:nvCxnSpPr>
          <p:cNvPr id="17415" name="Straight Arrow Connector 7">
            <a:extLst>
              <a:ext uri="{FF2B5EF4-FFF2-40B4-BE49-F238E27FC236}">
                <a16:creationId xmlns:a16="http://schemas.microsoft.com/office/drawing/2014/main" id="{E4276E46-8738-21E1-868B-E5AD398B83E2}"/>
              </a:ext>
            </a:extLst>
          </p:cNvPr>
          <p:cNvCxnSpPr>
            <a:cxnSpLocks noChangeShapeType="1"/>
          </p:cNvCxnSpPr>
          <p:nvPr/>
        </p:nvCxnSpPr>
        <p:spPr bwMode="auto">
          <a:xfrm>
            <a:off x="2590800" y="2133600"/>
            <a:ext cx="990600" cy="685800"/>
          </a:xfrm>
          <a:prstGeom prst="straightConnector1">
            <a:avLst/>
          </a:prstGeom>
          <a:noFill/>
          <a:ln w="57150" algn="ctr">
            <a:solidFill>
              <a:schemeClr val="tx1"/>
            </a:solidFill>
            <a:round/>
            <a:headEnd type="none" w="sm" len="sm"/>
            <a:tailEnd type="triangle" w="med" len="med"/>
          </a:ln>
          <a:extLst>
            <a:ext uri="{909E8E84-426E-40DD-AFC4-6F175D3DCCD1}">
              <a14:hiddenFill xmlns:a14="http://schemas.microsoft.com/office/drawing/2010/main">
                <a:noFill/>
              </a14:hiddenFill>
            </a:ext>
          </a:extLst>
        </p:spPr>
      </p:cxnSp>
      <p:cxnSp>
        <p:nvCxnSpPr>
          <p:cNvPr id="17416" name="Straight Arrow Connector 12">
            <a:extLst>
              <a:ext uri="{FF2B5EF4-FFF2-40B4-BE49-F238E27FC236}">
                <a16:creationId xmlns:a16="http://schemas.microsoft.com/office/drawing/2014/main" id="{200CBB60-AD73-BE9E-8D01-22F30C61E2CC}"/>
              </a:ext>
            </a:extLst>
          </p:cNvPr>
          <p:cNvCxnSpPr>
            <a:cxnSpLocks/>
          </p:cNvCxnSpPr>
          <p:nvPr/>
        </p:nvCxnSpPr>
        <p:spPr bwMode="auto">
          <a:xfrm flipH="1" flipV="1">
            <a:off x="5981700" y="4303713"/>
            <a:ext cx="1143000" cy="801687"/>
          </a:xfrm>
          <a:prstGeom prst="straightConnector1">
            <a:avLst/>
          </a:prstGeom>
          <a:noFill/>
          <a:ln w="57150" algn="ctr">
            <a:solidFill>
              <a:schemeClr val="tx1"/>
            </a:solidFill>
            <a:round/>
            <a:headEnd type="none" w="sm" len="sm"/>
            <a:tailEnd type="triangle" w="med" len="med"/>
          </a:ln>
          <a:extLst>
            <a:ext uri="{909E8E84-426E-40DD-AFC4-6F175D3DCCD1}">
              <a14:hiddenFill xmlns:a14="http://schemas.microsoft.com/office/drawing/2010/main">
                <a:noFill/>
              </a14:hiddenFill>
            </a:ext>
          </a:extLst>
        </p:spPr>
      </p:cxnSp>
      <p:sp>
        <p:nvSpPr>
          <p:cNvPr id="10" name="Cloud 9">
            <a:extLst>
              <a:ext uri="{FF2B5EF4-FFF2-40B4-BE49-F238E27FC236}">
                <a16:creationId xmlns:a16="http://schemas.microsoft.com/office/drawing/2014/main" id="{67E50091-2AB9-B242-AFE2-98E3051F9F61}"/>
              </a:ext>
            </a:extLst>
          </p:cNvPr>
          <p:cNvSpPr/>
          <p:nvPr/>
        </p:nvSpPr>
        <p:spPr bwMode="auto">
          <a:xfrm>
            <a:off x="3135313" y="2938463"/>
            <a:ext cx="3009900" cy="1365250"/>
          </a:xfrm>
          <a:prstGeom prst="cloud">
            <a:avLst/>
          </a:prstGeom>
          <a:solidFill>
            <a:schemeClr val="accent1"/>
          </a:solidFill>
          <a:ln w="12700" cap="flat" cmpd="sng" algn="ctr">
            <a:solidFill>
              <a:schemeClr val="tx1"/>
            </a:solidFill>
            <a:prstDash val="solid"/>
            <a:round/>
            <a:headEnd type="none" w="sm" len="sm"/>
            <a:tailEnd type="none" w="sm" len="sm"/>
          </a:ln>
          <a:effectLst/>
        </p:spPr>
        <p:txBody>
          <a:bodyPr/>
          <a:lstStyle/>
          <a:p>
            <a:pPr algn="ctr">
              <a:defRPr/>
            </a:pPr>
            <a:r>
              <a:rPr lang="en-US" dirty="0">
                <a:latin typeface="Times New Roman" pitchFamily="1" charset="0"/>
              </a:rPr>
              <a:t>Solving real problems!!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Date Placeholder 3">
            <a:extLst>
              <a:ext uri="{FF2B5EF4-FFF2-40B4-BE49-F238E27FC236}">
                <a16:creationId xmlns:a16="http://schemas.microsoft.com/office/drawing/2014/main" id="{1C3B4CED-C160-4373-79D7-A4C7CEF341C9}"/>
              </a:ext>
            </a:extLst>
          </p:cNvPr>
          <p:cNvSpPr>
            <a:spLocks noGrp="1" noChangeArrowheads="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0D838153-116D-2942-8EDF-8670C0AB03FA}" type="datetime1">
              <a:rPr lang="en-US" altLang="en-US" sz="1400" smtClean="0"/>
              <a:t>3/13/25</a:t>
            </a:fld>
            <a:endParaRPr lang="en-US" altLang="en-US" sz="1400"/>
          </a:p>
        </p:txBody>
      </p:sp>
      <p:sp>
        <p:nvSpPr>
          <p:cNvPr id="17411" name="Footer Placeholder 4">
            <a:extLst>
              <a:ext uri="{FF2B5EF4-FFF2-40B4-BE49-F238E27FC236}">
                <a16:creationId xmlns:a16="http://schemas.microsoft.com/office/drawing/2014/main" id="{7F480F4B-5EFA-2262-BA7C-C572A8AFAC08}"/>
              </a:ext>
            </a:extLst>
          </p:cNvPr>
          <p:cNvSpPr>
            <a:spLocks noGrp="1" noChangeArrowheads="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hu-HU" altLang="en-US" sz="1400"/>
              <a:t>ecs36b, Fall 2022</a:t>
            </a:r>
            <a:endParaRPr lang="en-US" altLang="en-US" sz="1400"/>
          </a:p>
        </p:txBody>
      </p:sp>
      <p:sp>
        <p:nvSpPr>
          <p:cNvPr id="17412" name="Slide Number Placeholder 5">
            <a:extLst>
              <a:ext uri="{FF2B5EF4-FFF2-40B4-BE49-F238E27FC236}">
                <a16:creationId xmlns:a16="http://schemas.microsoft.com/office/drawing/2014/main" id="{B0DB0ED3-07AA-8CE7-7C9D-FBB32E6837ED}"/>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fld id="{AF1801EE-7B79-1648-909E-A9E8872C4C75}" type="slidenum">
              <a:rPr lang="en-US" altLang="en-US" sz="1400"/>
              <a:pPr>
                <a:spcBef>
                  <a:spcPct val="0"/>
                </a:spcBef>
                <a:buClrTx/>
                <a:buSzTx/>
                <a:buFontTx/>
                <a:buNone/>
              </a:pPr>
              <a:t>6</a:t>
            </a:fld>
            <a:endParaRPr lang="en-US" altLang="en-US" sz="1400"/>
          </a:p>
        </p:txBody>
      </p:sp>
      <p:sp>
        <p:nvSpPr>
          <p:cNvPr id="17413" name="TextBox 6">
            <a:extLst>
              <a:ext uri="{FF2B5EF4-FFF2-40B4-BE49-F238E27FC236}">
                <a16:creationId xmlns:a16="http://schemas.microsoft.com/office/drawing/2014/main" id="{A0F87C90-072D-1D10-9810-3EDD57A6E95F}"/>
              </a:ext>
            </a:extLst>
          </p:cNvPr>
          <p:cNvSpPr txBox="1">
            <a:spLocks noChangeArrowheads="1"/>
          </p:cNvSpPr>
          <p:nvPr/>
        </p:nvSpPr>
        <p:spPr bwMode="auto">
          <a:xfrm>
            <a:off x="4876800" y="5105400"/>
            <a:ext cx="40528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b="1" u="sng">
                <a:solidFill>
                  <a:srgbClr val="7030A0"/>
                </a:solidFill>
              </a:rPr>
              <a:t>Better Software Development</a:t>
            </a:r>
          </a:p>
        </p:txBody>
      </p:sp>
      <p:sp>
        <p:nvSpPr>
          <p:cNvPr id="17414" name="TextBox 10">
            <a:extLst>
              <a:ext uri="{FF2B5EF4-FFF2-40B4-BE49-F238E27FC236}">
                <a16:creationId xmlns:a16="http://schemas.microsoft.com/office/drawing/2014/main" id="{F671A822-2146-4643-878F-D5A2A665ED03}"/>
              </a:ext>
            </a:extLst>
          </p:cNvPr>
          <p:cNvSpPr txBox="1">
            <a:spLocks noChangeArrowheads="1"/>
          </p:cNvSpPr>
          <p:nvPr/>
        </p:nvSpPr>
        <p:spPr bwMode="auto">
          <a:xfrm>
            <a:off x="381000" y="1485900"/>
            <a:ext cx="44338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2"/>
              </a:buClr>
              <a:buSzPct val="75000"/>
              <a:buFont typeface="Monotype Sorts" pitchFamily="2" charset="2"/>
              <a:buChar char="l"/>
              <a:defRPr sz="3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20000"/>
              </a:spcBef>
              <a:buClr>
                <a:schemeClr val="tx1"/>
              </a:buClr>
              <a:buChar char="–"/>
              <a:defRPr sz="28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20000"/>
              </a:spcBef>
              <a:buClr>
                <a:schemeClr val="accent1"/>
              </a:buClr>
              <a:buSzPct val="65000"/>
              <a:buFont typeface="Monotype Sorts" pitchFamily="2" charset="2"/>
              <a:buChar char="l"/>
              <a:defRPr sz="24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20000"/>
              </a:spcBef>
              <a:buClr>
                <a:schemeClr val="tx1"/>
              </a:buClr>
              <a:buChar char="–"/>
              <a:defRPr sz="20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20000"/>
              </a:spcBef>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lr>
                <a:schemeClr val="accent1"/>
              </a:buClr>
              <a:buChar char="•"/>
              <a:defRPr sz="2000">
                <a:solidFill>
                  <a:schemeClr val="tx1"/>
                </a:solidFill>
                <a:latin typeface="Times New Roman" panose="02020603050405020304" pitchFamily="18" charset="0"/>
                <a:ea typeface="ＭＳ Ｐゴシック" panose="020B0600070205080204" pitchFamily="34" charset="-128"/>
              </a:defRPr>
            </a:lvl9pPr>
          </a:lstStyle>
          <a:p>
            <a:pPr>
              <a:spcBef>
                <a:spcPct val="0"/>
              </a:spcBef>
              <a:buClrTx/>
              <a:buSzTx/>
              <a:buFontTx/>
              <a:buNone/>
            </a:pPr>
            <a:r>
              <a:rPr lang="en-US" altLang="en-US" sz="2400" b="1" u="sng">
                <a:solidFill>
                  <a:srgbClr val="FF0000"/>
                </a:solidFill>
              </a:rPr>
              <a:t>Complexity of the Problem itself</a:t>
            </a:r>
          </a:p>
        </p:txBody>
      </p:sp>
      <p:cxnSp>
        <p:nvCxnSpPr>
          <p:cNvPr id="17415" name="Straight Arrow Connector 7">
            <a:extLst>
              <a:ext uri="{FF2B5EF4-FFF2-40B4-BE49-F238E27FC236}">
                <a16:creationId xmlns:a16="http://schemas.microsoft.com/office/drawing/2014/main" id="{E4276E46-8738-21E1-868B-E5AD398B83E2}"/>
              </a:ext>
            </a:extLst>
          </p:cNvPr>
          <p:cNvCxnSpPr>
            <a:cxnSpLocks noChangeShapeType="1"/>
          </p:cNvCxnSpPr>
          <p:nvPr/>
        </p:nvCxnSpPr>
        <p:spPr bwMode="auto">
          <a:xfrm>
            <a:off x="2590800" y="2133600"/>
            <a:ext cx="990600" cy="685800"/>
          </a:xfrm>
          <a:prstGeom prst="straightConnector1">
            <a:avLst/>
          </a:prstGeom>
          <a:noFill/>
          <a:ln w="57150" algn="ctr">
            <a:solidFill>
              <a:schemeClr val="tx1"/>
            </a:solidFill>
            <a:round/>
            <a:headEnd type="none" w="sm" len="sm"/>
            <a:tailEnd type="triangle" w="med" len="med"/>
          </a:ln>
          <a:extLst>
            <a:ext uri="{909E8E84-426E-40DD-AFC4-6F175D3DCCD1}">
              <a14:hiddenFill xmlns:a14="http://schemas.microsoft.com/office/drawing/2010/main">
                <a:noFill/>
              </a14:hiddenFill>
            </a:ext>
          </a:extLst>
        </p:spPr>
      </p:cxnSp>
      <p:cxnSp>
        <p:nvCxnSpPr>
          <p:cNvPr id="17416" name="Straight Arrow Connector 12">
            <a:extLst>
              <a:ext uri="{FF2B5EF4-FFF2-40B4-BE49-F238E27FC236}">
                <a16:creationId xmlns:a16="http://schemas.microsoft.com/office/drawing/2014/main" id="{200CBB60-AD73-BE9E-8D01-22F30C61E2CC}"/>
              </a:ext>
            </a:extLst>
          </p:cNvPr>
          <p:cNvCxnSpPr>
            <a:cxnSpLocks/>
          </p:cNvCxnSpPr>
          <p:nvPr/>
        </p:nvCxnSpPr>
        <p:spPr bwMode="auto">
          <a:xfrm flipH="1" flipV="1">
            <a:off x="5981700" y="4303713"/>
            <a:ext cx="1143000" cy="801687"/>
          </a:xfrm>
          <a:prstGeom prst="straightConnector1">
            <a:avLst/>
          </a:prstGeom>
          <a:noFill/>
          <a:ln w="57150" algn="ctr">
            <a:solidFill>
              <a:schemeClr val="tx1"/>
            </a:solidFill>
            <a:round/>
            <a:headEnd type="none" w="sm" len="sm"/>
            <a:tailEnd type="triangle" w="med" len="med"/>
          </a:ln>
          <a:extLst>
            <a:ext uri="{909E8E84-426E-40DD-AFC4-6F175D3DCCD1}">
              <a14:hiddenFill xmlns:a14="http://schemas.microsoft.com/office/drawing/2010/main">
                <a:noFill/>
              </a14:hiddenFill>
            </a:ext>
          </a:extLst>
        </p:spPr>
      </p:cxnSp>
      <p:sp>
        <p:nvSpPr>
          <p:cNvPr id="10" name="Cloud 9">
            <a:extLst>
              <a:ext uri="{FF2B5EF4-FFF2-40B4-BE49-F238E27FC236}">
                <a16:creationId xmlns:a16="http://schemas.microsoft.com/office/drawing/2014/main" id="{67E50091-2AB9-B242-AFE2-98E3051F9F61}"/>
              </a:ext>
            </a:extLst>
          </p:cNvPr>
          <p:cNvSpPr/>
          <p:nvPr/>
        </p:nvSpPr>
        <p:spPr bwMode="auto">
          <a:xfrm>
            <a:off x="3135313" y="2938463"/>
            <a:ext cx="3009900" cy="1365250"/>
          </a:xfrm>
          <a:prstGeom prst="cloud">
            <a:avLst/>
          </a:prstGeom>
          <a:solidFill>
            <a:schemeClr val="accent1"/>
          </a:solidFill>
          <a:ln w="12700" cap="flat" cmpd="sng" algn="ctr">
            <a:solidFill>
              <a:schemeClr val="tx1"/>
            </a:solidFill>
            <a:prstDash val="solid"/>
            <a:round/>
            <a:headEnd type="none" w="sm" len="sm"/>
            <a:tailEnd type="none" w="sm" len="sm"/>
          </a:ln>
          <a:effectLst/>
        </p:spPr>
        <p:txBody>
          <a:bodyPr/>
          <a:lstStyle/>
          <a:p>
            <a:pPr algn="ctr">
              <a:defRPr/>
            </a:pPr>
            <a:r>
              <a:rPr lang="en-US" dirty="0">
                <a:latin typeface="Times New Roman" pitchFamily="1" charset="0"/>
              </a:rPr>
              <a:t>Solving real problems!!</a:t>
            </a:r>
          </a:p>
        </p:txBody>
      </p:sp>
      <p:pic>
        <p:nvPicPr>
          <p:cNvPr id="4" name="Picture 3">
            <a:extLst>
              <a:ext uri="{FF2B5EF4-FFF2-40B4-BE49-F238E27FC236}">
                <a16:creationId xmlns:a16="http://schemas.microsoft.com/office/drawing/2014/main" id="{12A5A21B-B00B-3140-E5CC-03EA5ECF31ED}"/>
              </a:ext>
            </a:extLst>
          </p:cNvPr>
          <p:cNvPicPr>
            <a:picLocks noChangeAspect="1"/>
          </p:cNvPicPr>
          <p:nvPr/>
        </p:nvPicPr>
        <p:blipFill>
          <a:blip r:embed="rId2"/>
          <a:stretch>
            <a:fillRect/>
          </a:stretch>
        </p:blipFill>
        <p:spPr>
          <a:xfrm>
            <a:off x="4809633" y="248584"/>
            <a:ext cx="4299406" cy="2418416"/>
          </a:xfrm>
          <a:prstGeom prst="rect">
            <a:avLst/>
          </a:prstGeom>
        </p:spPr>
      </p:pic>
    </p:spTree>
    <p:extLst>
      <p:ext uri="{BB962C8B-B14F-4D97-AF65-F5344CB8AC3E}">
        <p14:creationId xmlns:p14="http://schemas.microsoft.com/office/powerpoint/2010/main" val="4130469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3579A-3CF6-F86D-3BEC-F6B215D6D66F}"/>
              </a:ext>
            </a:extLst>
          </p:cNvPr>
          <p:cNvSpPr>
            <a:spLocks noGrp="1"/>
          </p:cNvSpPr>
          <p:nvPr>
            <p:ph type="title"/>
          </p:nvPr>
        </p:nvSpPr>
        <p:spPr>
          <a:xfrm>
            <a:off x="1143000" y="304800"/>
            <a:ext cx="6858000" cy="1143000"/>
          </a:xfrm>
        </p:spPr>
        <p:txBody>
          <a:bodyPr/>
          <a:lstStyle/>
          <a:p>
            <a:r>
              <a:rPr lang="en-TW" dirty="0"/>
              <a:t>GPS_DD Object in JSON</a:t>
            </a:r>
          </a:p>
        </p:txBody>
      </p:sp>
      <p:sp>
        <p:nvSpPr>
          <p:cNvPr id="3" name="Content Placeholder 2">
            <a:extLst>
              <a:ext uri="{FF2B5EF4-FFF2-40B4-BE49-F238E27FC236}">
                <a16:creationId xmlns:a16="http://schemas.microsoft.com/office/drawing/2014/main" id="{1E1EC7E8-F542-13A9-BF94-373670FF2F07}"/>
              </a:ext>
            </a:extLst>
          </p:cNvPr>
          <p:cNvSpPr>
            <a:spLocks noGrp="1"/>
          </p:cNvSpPr>
          <p:nvPr>
            <p:ph idx="1"/>
          </p:nvPr>
        </p:nvSpPr>
        <p:spPr/>
        <p:txBody>
          <a:bodyPr/>
          <a:lstStyle/>
          <a:p>
            <a:r>
              <a:rPr lang="en-US" sz="3200" dirty="0">
                <a:solidFill>
                  <a:srgbClr val="7030A0"/>
                </a:solidFill>
              </a:rPr>
              <a:t>{“latitude”: 38.53, “longitude”:-121.74}</a:t>
            </a:r>
          </a:p>
          <a:p>
            <a:endParaRPr lang="en-US" dirty="0">
              <a:solidFill>
                <a:srgbClr val="7030A0"/>
              </a:solidFill>
            </a:endParaRPr>
          </a:p>
          <a:p>
            <a:r>
              <a:rPr lang="en-US" sz="3200" dirty="0"/>
              <a:t>How about the behavior about these data?</a:t>
            </a:r>
          </a:p>
          <a:p>
            <a:r>
              <a:rPr lang="en-TW" dirty="0"/>
              <a:t>Example – distance( )</a:t>
            </a:r>
          </a:p>
          <a:p>
            <a:r>
              <a:rPr lang="en-US" dirty="0"/>
              <a:t>B</a:t>
            </a:r>
            <a:r>
              <a:rPr lang="en-TW" dirty="0"/>
              <a:t>ehavior </a:t>
            </a:r>
            <a:r>
              <a:rPr lang="en-TW" dirty="0">
                <a:sym typeface="Wingdings" pitchFamily="2" charset="2"/>
              </a:rPr>
              <a:t> a, usually, small program to read or modify the Data</a:t>
            </a:r>
          </a:p>
          <a:p>
            <a:r>
              <a:rPr lang="en-TW" dirty="0">
                <a:sym typeface="Wingdings" pitchFamily="2" charset="2"/>
              </a:rPr>
              <a:t>Objects are active and alive</a:t>
            </a:r>
            <a:endParaRPr lang="en-TW" dirty="0"/>
          </a:p>
        </p:txBody>
      </p:sp>
      <p:sp>
        <p:nvSpPr>
          <p:cNvPr id="4" name="Date Placeholder 3">
            <a:extLst>
              <a:ext uri="{FF2B5EF4-FFF2-40B4-BE49-F238E27FC236}">
                <a16:creationId xmlns:a16="http://schemas.microsoft.com/office/drawing/2014/main" id="{95769E90-50DC-A37C-1075-F10D29118F0A}"/>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60FE71C5-0D5C-58F8-37A9-C71FD0FFA947}"/>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04354B83-6A29-1D91-C6CD-E030551B38DD}"/>
              </a:ext>
            </a:extLst>
          </p:cNvPr>
          <p:cNvSpPr>
            <a:spLocks noGrp="1"/>
          </p:cNvSpPr>
          <p:nvPr>
            <p:ph type="sldNum" sz="quarter" idx="12"/>
          </p:nvPr>
        </p:nvSpPr>
        <p:spPr/>
        <p:txBody>
          <a:bodyPr/>
          <a:lstStyle/>
          <a:p>
            <a:fld id="{0515D2F8-F5ED-654E-AA34-95EF3C537084}" type="slidenum">
              <a:rPr lang="en-US" altLang="en-US" smtClean="0"/>
              <a:pPr/>
              <a:t>7</a:t>
            </a:fld>
            <a:endParaRPr lang="en-US" altLang="en-US"/>
          </a:p>
        </p:txBody>
      </p:sp>
    </p:spTree>
    <p:extLst>
      <p:ext uri="{BB962C8B-B14F-4D97-AF65-F5344CB8AC3E}">
        <p14:creationId xmlns:p14="http://schemas.microsoft.com/office/powerpoint/2010/main" val="1068147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E6130-8B8B-0924-9AE5-3E9E0EDE11AC}"/>
              </a:ext>
            </a:extLst>
          </p:cNvPr>
          <p:cNvSpPr>
            <a:spLocks noGrp="1"/>
          </p:cNvSpPr>
          <p:nvPr>
            <p:ph type="title"/>
          </p:nvPr>
        </p:nvSpPr>
        <p:spPr/>
        <p:txBody>
          <a:bodyPr/>
          <a:lstStyle/>
          <a:p>
            <a:r>
              <a:rPr lang="en-TW" dirty="0"/>
              <a:t>Type</a:t>
            </a:r>
          </a:p>
        </p:txBody>
      </p:sp>
      <p:sp>
        <p:nvSpPr>
          <p:cNvPr id="3" name="Content Placeholder 2">
            <a:extLst>
              <a:ext uri="{FF2B5EF4-FFF2-40B4-BE49-F238E27FC236}">
                <a16:creationId xmlns:a16="http://schemas.microsoft.com/office/drawing/2014/main" id="{CF36B4C8-3DEA-11C8-372B-22F5BC99A5F5}"/>
              </a:ext>
            </a:extLst>
          </p:cNvPr>
          <p:cNvSpPr>
            <a:spLocks noGrp="1"/>
          </p:cNvSpPr>
          <p:nvPr>
            <p:ph idx="1"/>
          </p:nvPr>
        </p:nvSpPr>
        <p:spPr/>
        <p:txBody>
          <a:bodyPr/>
          <a:lstStyle/>
          <a:p>
            <a:r>
              <a:rPr lang="en-TW" dirty="0"/>
              <a:t>What type of objects are these?</a:t>
            </a:r>
          </a:p>
        </p:txBody>
      </p:sp>
      <p:sp>
        <p:nvSpPr>
          <p:cNvPr id="4" name="Date Placeholder 3">
            <a:extLst>
              <a:ext uri="{FF2B5EF4-FFF2-40B4-BE49-F238E27FC236}">
                <a16:creationId xmlns:a16="http://schemas.microsoft.com/office/drawing/2014/main" id="{DB6FA96A-0FB5-AE77-6971-180602DC5A4B}"/>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2B17F24F-D213-0A42-20FB-E7928E99DB54}"/>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47291026-6F7F-31C0-5817-EBC5906790C1}"/>
              </a:ext>
            </a:extLst>
          </p:cNvPr>
          <p:cNvSpPr>
            <a:spLocks noGrp="1"/>
          </p:cNvSpPr>
          <p:nvPr>
            <p:ph type="sldNum" sz="quarter" idx="12"/>
          </p:nvPr>
        </p:nvSpPr>
        <p:spPr/>
        <p:txBody>
          <a:bodyPr/>
          <a:lstStyle/>
          <a:p>
            <a:fld id="{0515D2F8-F5ED-654E-AA34-95EF3C537084}" type="slidenum">
              <a:rPr lang="en-US" altLang="en-US" smtClean="0"/>
              <a:pPr/>
              <a:t>8</a:t>
            </a:fld>
            <a:endParaRPr lang="en-US" altLang="en-US"/>
          </a:p>
        </p:txBody>
      </p:sp>
    </p:spTree>
    <p:extLst>
      <p:ext uri="{BB962C8B-B14F-4D97-AF65-F5344CB8AC3E}">
        <p14:creationId xmlns:p14="http://schemas.microsoft.com/office/powerpoint/2010/main" val="739994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A754C-476E-0DB3-CE46-5F788A720CAB}"/>
              </a:ext>
            </a:extLst>
          </p:cNvPr>
          <p:cNvSpPr>
            <a:spLocks noGrp="1"/>
          </p:cNvSpPr>
          <p:nvPr>
            <p:ph type="title"/>
          </p:nvPr>
        </p:nvSpPr>
        <p:spPr/>
        <p:txBody>
          <a:bodyPr/>
          <a:lstStyle/>
          <a:p>
            <a:endParaRPr lang="en-TW"/>
          </a:p>
        </p:txBody>
      </p:sp>
      <p:pic>
        <p:nvPicPr>
          <p:cNvPr id="8" name="Content Placeholder 7">
            <a:extLst>
              <a:ext uri="{FF2B5EF4-FFF2-40B4-BE49-F238E27FC236}">
                <a16:creationId xmlns:a16="http://schemas.microsoft.com/office/drawing/2014/main" id="{4A41C083-2068-DCC6-730F-A7F542A745C0}"/>
              </a:ext>
            </a:extLst>
          </p:cNvPr>
          <p:cNvPicPr>
            <a:picLocks noGrp="1" noChangeAspect="1"/>
          </p:cNvPicPr>
          <p:nvPr>
            <p:ph idx="1"/>
          </p:nvPr>
        </p:nvPicPr>
        <p:blipFill>
          <a:blip r:embed="rId2"/>
          <a:stretch>
            <a:fillRect/>
          </a:stretch>
        </p:blipFill>
        <p:spPr>
          <a:xfrm>
            <a:off x="2590800" y="1830424"/>
            <a:ext cx="3975100" cy="3975100"/>
          </a:xfrm>
        </p:spPr>
      </p:pic>
      <p:sp>
        <p:nvSpPr>
          <p:cNvPr id="4" name="Date Placeholder 3">
            <a:extLst>
              <a:ext uri="{FF2B5EF4-FFF2-40B4-BE49-F238E27FC236}">
                <a16:creationId xmlns:a16="http://schemas.microsoft.com/office/drawing/2014/main" id="{5A471638-CE35-0E7B-CAD7-E4444603031A}"/>
              </a:ext>
            </a:extLst>
          </p:cNvPr>
          <p:cNvSpPr>
            <a:spLocks noGrp="1"/>
          </p:cNvSpPr>
          <p:nvPr>
            <p:ph type="dt" sz="half" idx="10"/>
          </p:nvPr>
        </p:nvSpPr>
        <p:spPr/>
        <p:txBody>
          <a:bodyPr/>
          <a:lstStyle/>
          <a:p>
            <a:pPr>
              <a:defRPr/>
            </a:pPr>
            <a:fld id="{3DA4D13C-B9D0-7141-A87A-926A914FE0D2}" type="datetime1">
              <a:rPr lang="en-US" smtClean="0"/>
              <a:t>3/13/25</a:t>
            </a:fld>
            <a:endParaRPr lang="en-US"/>
          </a:p>
        </p:txBody>
      </p:sp>
      <p:sp>
        <p:nvSpPr>
          <p:cNvPr id="5" name="Footer Placeholder 4">
            <a:extLst>
              <a:ext uri="{FF2B5EF4-FFF2-40B4-BE49-F238E27FC236}">
                <a16:creationId xmlns:a16="http://schemas.microsoft.com/office/drawing/2014/main" id="{1EE71FCB-F470-89F1-D5A3-8785B84BEDC3}"/>
              </a:ext>
            </a:extLst>
          </p:cNvPr>
          <p:cNvSpPr>
            <a:spLocks noGrp="1"/>
          </p:cNvSpPr>
          <p:nvPr>
            <p:ph type="ftr" sz="quarter" idx="11"/>
          </p:nvPr>
        </p:nvSpPr>
        <p:spPr/>
        <p:txBody>
          <a:bodyPr/>
          <a:lstStyle/>
          <a:p>
            <a:pPr>
              <a:defRPr/>
            </a:pPr>
            <a:r>
              <a:rPr lang="hu-HU"/>
              <a:t>ecs36b, Fall 2022</a:t>
            </a:r>
            <a:endParaRPr lang="en-US"/>
          </a:p>
        </p:txBody>
      </p:sp>
      <p:sp>
        <p:nvSpPr>
          <p:cNvPr id="6" name="Slide Number Placeholder 5">
            <a:extLst>
              <a:ext uri="{FF2B5EF4-FFF2-40B4-BE49-F238E27FC236}">
                <a16:creationId xmlns:a16="http://schemas.microsoft.com/office/drawing/2014/main" id="{8ADFE78C-2824-4601-79E9-8A23ABBB26D0}"/>
              </a:ext>
            </a:extLst>
          </p:cNvPr>
          <p:cNvSpPr>
            <a:spLocks noGrp="1"/>
          </p:cNvSpPr>
          <p:nvPr>
            <p:ph type="sldNum" sz="quarter" idx="12"/>
          </p:nvPr>
        </p:nvSpPr>
        <p:spPr/>
        <p:txBody>
          <a:bodyPr/>
          <a:lstStyle/>
          <a:p>
            <a:fld id="{0515D2F8-F5ED-654E-AA34-95EF3C537084}" type="slidenum">
              <a:rPr lang="en-US" altLang="en-US" smtClean="0"/>
              <a:pPr/>
              <a:t>9</a:t>
            </a:fld>
            <a:endParaRPr lang="en-US" altLang="en-US"/>
          </a:p>
        </p:txBody>
      </p:sp>
    </p:spTree>
    <p:extLst>
      <p:ext uri="{BB962C8B-B14F-4D97-AF65-F5344CB8AC3E}">
        <p14:creationId xmlns:p14="http://schemas.microsoft.com/office/powerpoint/2010/main" val="2179633086"/>
      </p:ext>
    </p:extLst>
  </p:cSld>
  <p:clrMapOvr>
    <a:masterClrMapping/>
  </p:clrMapOvr>
</p:sld>
</file>

<file path=ppt/theme/theme1.xml><?xml version="1.0" encoding="utf-8"?>
<a:theme xmlns:a="http://schemas.openxmlformats.org/drawingml/2006/main" name="Soaring">
  <a:themeElements>
    <a:clrScheme name="Soaring 3">
      <a:dk1>
        <a:srgbClr val="000000"/>
      </a:dk1>
      <a:lt1>
        <a:srgbClr val="FFFFFF"/>
      </a:lt1>
      <a:dk2>
        <a:srgbClr val="000000"/>
      </a:dk2>
      <a:lt2>
        <a:srgbClr val="FFFFFF"/>
      </a:lt2>
      <a:accent1>
        <a:srgbClr val="CBCBCB"/>
      </a:accent1>
      <a:accent2>
        <a:srgbClr val="969696"/>
      </a:accent2>
      <a:accent3>
        <a:srgbClr val="FFFFFF"/>
      </a:accent3>
      <a:accent4>
        <a:srgbClr val="000000"/>
      </a:accent4>
      <a:accent5>
        <a:srgbClr val="E2E2E2"/>
      </a:accent5>
      <a:accent6>
        <a:srgbClr val="878787"/>
      </a:accent6>
      <a:hlink>
        <a:srgbClr val="5F5F5F"/>
      </a:hlink>
      <a:folHlink>
        <a:srgbClr val="EAEAEA"/>
      </a:folHlink>
    </a:clrScheme>
    <a:fontScheme name="Soaring">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pitchFamily="1"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pitchFamily="1" charset="0"/>
          </a:defRPr>
        </a:defPPr>
      </a:lstStyle>
    </a:lnDef>
  </a:objectDefaults>
  <a:extraClrSchemeLst>
    <a:extraClrScheme>
      <a:clrScheme name="Soaring 1">
        <a:dk1>
          <a:srgbClr val="000000"/>
        </a:dk1>
        <a:lt1>
          <a:srgbClr val="FFFFFF"/>
        </a:lt1>
        <a:dk2>
          <a:srgbClr val="0000FF"/>
        </a:dk2>
        <a:lt2>
          <a:srgbClr val="FFCC66"/>
        </a:lt2>
        <a:accent1>
          <a:srgbClr val="00FFFF"/>
        </a:accent1>
        <a:accent2>
          <a:srgbClr val="FFFF00"/>
        </a:accent2>
        <a:accent3>
          <a:srgbClr val="AAAAFF"/>
        </a:accent3>
        <a:accent4>
          <a:srgbClr val="DADADA"/>
        </a:accent4>
        <a:accent5>
          <a:srgbClr val="AAFFFF"/>
        </a:accent5>
        <a:accent6>
          <a:srgbClr val="E7E700"/>
        </a:accent6>
        <a:hlink>
          <a:srgbClr val="FF0033"/>
        </a:hlink>
        <a:folHlink>
          <a:srgbClr val="3366FF"/>
        </a:folHlink>
      </a:clrScheme>
      <a:clrMap bg1="dk2" tx1="lt1" bg2="dk1" tx2="lt2" accent1="accent1" accent2="accent2" accent3="accent3" accent4="accent4" accent5="accent5" accent6="accent6" hlink="hlink" folHlink="folHlink"/>
    </a:extraClrScheme>
    <a:extraClrScheme>
      <a:clrScheme name="Soaring 2">
        <a:dk1>
          <a:srgbClr val="000000"/>
        </a:dk1>
        <a:lt1>
          <a:srgbClr val="FFFFFF"/>
        </a:lt1>
        <a:dk2>
          <a:srgbClr val="000000"/>
        </a:dk2>
        <a:lt2>
          <a:srgbClr val="CCECFF"/>
        </a:lt2>
        <a:accent1>
          <a:srgbClr val="6699FF"/>
        </a:accent1>
        <a:accent2>
          <a:srgbClr val="00CCCC"/>
        </a:accent2>
        <a:accent3>
          <a:srgbClr val="FFFFFF"/>
        </a:accent3>
        <a:accent4>
          <a:srgbClr val="000000"/>
        </a:accent4>
        <a:accent5>
          <a:srgbClr val="B8CAFF"/>
        </a:accent5>
        <a:accent6>
          <a:srgbClr val="00B9B9"/>
        </a:accent6>
        <a:hlink>
          <a:srgbClr val="CC99FF"/>
        </a:hlink>
        <a:folHlink>
          <a:srgbClr val="66CCFF"/>
        </a:folHlink>
      </a:clrScheme>
      <a:clrMap bg1="lt1" tx1="dk1" bg2="lt2" tx2="dk2" accent1="accent1" accent2="accent2" accent3="accent3" accent4="accent4" accent5="accent5" accent6="accent6" hlink="hlink" folHlink="folHlink"/>
    </a:extraClrScheme>
    <a:extraClrScheme>
      <a:clrScheme name="Soaring 3">
        <a:dk1>
          <a:srgbClr val="000000"/>
        </a:dk1>
        <a:lt1>
          <a:srgbClr val="FFFFFF"/>
        </a:lt1>
        <a:dk2>
          <a:srgbClr val="000000"/>
        </a:dk2>
        <a:lt2>
          <a:srgbClr val="FFFFFF"/>
        </a:lt2>
        <a:accent1>
          <a:srgbClr val="CBCBCB"/>
        </a:accent1>
        <a:accent2>
          <a:srgbClr val="969696"/>
        </a:accent2>
        <a:accent3>
          <a:srgbClr val="FFFFFF"/>
        </a:accent3>
        <a:accent4>
          <a:srgbClr val="000000"/>
        </a:accent4>
        <a:accent5>
          <a:srgbClr val="E2E2E2"/>
        </a:accent5>
        <a:accent6>
          <a:srgbClr val="878787"/>
        </a:accent6>
        <a:hlink>
          <a:srgbClr val="5F5F5F"/>
        </a:hlink>
        <a:folHlink>
          <a:srgbClr val="EAEAEA"/>
        </a:folHlink>
      </a:clrScheme>
      <a:clrMap bg1="lt1" tx1="dk1" bg2="lt2" tx2="dk2" accent1="accent1" accent2="accent2" accent3="accent3" accent4="accent4" accent5="accent5" accent6="accent6" hlink="hlink" folHlink="folHlink"/>
    </a:extraClrScheme>
    <a:extraClrScheme>
      <a:clrScheme name="Soaring 4">
        <a:dk1>
          <a:srgbClr val="000000"/>
        </a:dk1>
        <a:lt1>
          <a:srgbClr val="FFFFFF"/>
        </a:lt1>
        <a:dk2>
          <a:srgbClr val="008080"/>
        </a:dk2>
        <a:lt2>
          <a:srgbClr val="FFCC66"/>
        </a:lt2>
        <a:accent1>
          <a:srgbClr val="0099CC"/>
        </a:accent1>
        <a:accent2>
          <a:srgbClr val="FFFF00"/>
        </a:accent2>
        <a:accent3>
          <a:srgbClr val="AAC0C0"/>
        </a:accent3>
        <a:accent4>
          <a:srgbClr val="DADADA"/>
        </a:accent4>
        <a:accent5>
          <a:srgbClr val="AACAE2"/>
        </a:accent5>
        <a:accent6>
          <a:srgbClr val="E7E700"/>
        </a:accent6>
        <a:hlink>
          <a:srgbClr val="6600CC"/>
        </a:hlink>
        <a:folHlink>
          <a:srgbClr val="009999"/>
        </a:folHlink>
      </a:clrScheme>
      <a:clrMap bg1="dk2" tx1="lt1" bg2="dk1" tx2="lt2" accent1="accent1" accent2="accent2" accent3="accent3" accent4="accent4" accent5="accent5" accent6="accent6" hlink="hlink" folHlink="folHlink"/>
    </a:extraClrScheme>
    <a:extraClrScheme>
      <a:clrScheme name="Soaring 5">
        <a:dk1>
          <a:srgbClr val="000000"/>
        </a:dk1>
        <a:lt1>
          <a:srgbClr val="FFFFFF"/>
        </a:lt1>
        <a:dk2>
          <a:srgbClr val="993300"/>
        </a:dk2>
        <a:lt2>
          <a:srgbClr val="FFCC66"/>
        </a:lt2>
        <a:accent1>
          <a:srgbClr val="FF6633"/>
        </a:accent1>
        <a:accent2>
          <a:srgbClr val="FFFF00"/>
        </a:accent2>
        <a:accent3>
          <a:srgbClr val="CAADAA"/>
        </a:accent3>
        <a:accent4>
          <a:srgbClr val="DADADA"/>
        </a:accent4>
        <a:accent5>
          <a:srgbClr val="FFB8AD"/>
        </a:accent5>
        <a:accent6>
          <a:srgbClr val="E7E700"/>
        </a:accent6>
        <a:hlink>
          <a:srgbClr val="CC0000"/>
        </a:hlink>
        <a:folHlink>
          <a:srgbClr val="CC66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C:\MSOffice\Templates\Presentation Designs\Soaring.pot</Template>
  <TotalTime>1863</TotalTime>
  <Words>1173</Words>
  <Application>Microsoft Macintosh PowerPoint</Application>
  <PresentationFormat>On-screen Show (4:3)</PresentationFormat>
  <Paragraphs>352</Paragraphs>
  <Slides>46</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ＭＳ Ｐゴシック</vt:lpstr>
      <vt:lpstr>Aptos</vt:lpstr>
      <vt:lpstr>Arial</vt:lpstr>
      <vt:lpstr>Courier New</vt:lpstr>
      <vt:lpstr>Menlo</vt:lpstr>
      <vt:lpstr>Monotype Sorts</vt:lpstr>
      <vt:lpstr>Times New Roman</vt:lpstr>
      <vt:lpstr>Wingdings</vt:lpstr>
      <vt:lpstr>Soaring</vt:lpstr>
      <vt:lpstr>EE 1520 計算機概論二 （一一三學年下學期）  Introduction to Computer Science (II) Slide Set 04</vt:lpstr>
      <vt:lpstr>JSON</vt:lpstr>
      <vt:lpstr>PowerPoint Presentation</vt:lpstr>
      <vt:lpstr>Two paradigms</vt:lpstr>
      <vt:lpstr>Two sides of OO*</vt:lpstr>
      <vt:lpstr>PowerPoint Presentation</vt:lpstr>
      <vt:lpstr>GPS_DD Object in JSON</vt:lpstr>
      <vt:lpstr>Type</vt:lpstr>
      <vt:lpstr>PowerPoint Presentation</vt:lpstr>
      <vt:lpstr>PowerPoint Presentation</vt:lpstr>
      <vt:lpstr>PowerPoint Presentation</vt:lpstr>
      <vt:lpstr>PowerPoint Presentation</vt:lpstr>
      <vt:lpstr>A certain type of objects</vt:lpstr>
      <vt:lpstr>OO Principles</vt:lpstr>
      <vt:lpstr>OO Programming in C++</vt:lpstr>
      <vt:lpstr>Objects/Classes</vt:lpstr>
      <vt:lpstr>Objects/Classes</vt:lpstr>
      <vt:lpstr>Objects/Classes</vt:lpstr>
      <vt:lpstr>PowerPoint Presentation</vt:lpstr>
      <vt:lpstr>Object-Oriented Paradigm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Function signature</vt:lpstr>
      <vt:lpstr>PowerPoint Presentation</vt:lpstr>
      <vt:lpstr>PowerPoint Presentation</vt:lpstr>
      <vt:lpstr>{ } Bracket Initialization</vt:lpstr>
      <vt:lpstr>PowerPoint Presentation</vt:lpstr>
      <vt:lpstr>Let us run some C++ programs!</vt:lpstr>
      <vt:lpstr>PowerPoint Presentation</vt:lpstr>
      <vt:lpstr>Good or bad?</vt:lpstr>
      <vt:lpstr>PowerPoint Presentation</vt:lpstr>
      <vt:lpstr>PowerPoint Presentation</vt:lpstr>
      <vt:lpstr>PowerPoint Presentation</vt:lpstr>
      <vt:lpstr>PowerPoint Presentation</vt:lpstr>
      <vt:lpstr>PowerPoint Presentation</vt:lpstr>
      <vt:lpstr>Accessing static variables before any object created</vt:lpstr>
      <vt:lpstr>Box.h</vt:lpstr>
      <vt:lpstr>PowerPoint Presentation</vt:lpstr>
      <vt:lpstr>PowerPoint Presentation</vt:lpstr>
      <vt:lpstr>An Object</vt:lpstr>
      <vt:lpstr>Two sides of OO*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ecs36a Spring 2020: Software Development &amp; Object-Oriented Programming #00: a welcome message</dc:title>
  <dc:creator>Felix Wu</dc:creator>
  <cp:lastModifiedBy>Shyhtsun F Wu</cp:lastModifiedBy>
  <cp:revision>37</cp:revision>
  <cp:lastPrinted>1998-10-21T19:18:12Z</cp:lastPrinted>
  <dcterms:created xsi:type="dcterms:W3CDTF">2020-03-30T05:59:12Z</dcterms:created>
  <dcterms:modified xsi:type="dcterms:W3CDTF">2025-03-13T00:55:40Z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2</vt:i4>
  </property>
  <property fmtid="{D5CDD505-2E9C-101B-9397-08002B2CF9AE}" pid="3" name="GraphicType">
    <vt:i4>2</vt:i4>
  </property>
  <property fmtid="{D5CDD505-2E9C-101B-9397-08002B2CF9AE}" pid="4" name="Compression">
    <vt:i4>70</vt:i4>
  </property>
  <property fmtid="{D5CDD505-2E9C-101B-9397-08002B2CF9AE}" pid="5" name="ScreenSize">
    <vt:i4>1</vt:i4>
  </property>
  <property fmtid="{D5CDD505-2E9C-101B-9397-08002B2CF9AE}" pid="6" name="ScreenUsage">
    <vt:i4>2</vt:i4>
  </property>
  <property fmtid="{D5CDD505-2E9C-101B-9397-08002B2CF9AE}" pid="7" name="MailAddress">
    <vt:lpwstr>wu@csc.ncsu.edu</vt:lpwstr>
  </property>
  <property fmtid="{D5CDD505-2E9C-101B-9397-08002B2CF9AE}" pid="8" name="HomePage">
    <vt:lpwstr>http://shang.csc.ncsu.edu</vt:lpwstr>
  </property>
  <property fmtid="{D5CDD505-2E9C-101B-9397-08002B2CF9AE}" pid="9" name="Other">
    <vt:lpwstr/>
  </property>
  <property fmtid="{D5CDD505-2E9C-101B-9397-08002B2CF9AE}" pid="10" name="DownloadOriginal">
    <vt:bool>true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1</vt:i4>
  </property>
  <property fmtid="{D5CDD505-2E9C-101B-9397-08002B2CF9AE}" pid="19" name="ShowNotes">
    <vt:bool>false</vt:bool>
  </property>
  <property fmtid="{D5CDD505-2E9C-101B-9397-08002B2CF9AE}" pid="20" name="NavBtnPos">
    <vt:i4>1</vt:i4>
  </property>
  <property fmtid="{D5CDD505-2E9C-101B-9397-08002B2CF9AE}" pid="21" name="OutputDir">
    <vt:lpwstr>C:\FelixWu</vt:lpwstr>
  </property>
</Properties>
</file>